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4" r:id="rId8"/>
    <p:sldId id="267" r:id="rId9"/>
    <p:sldId id="265" r:id="rId10"/>
    <p:sldId id="266" r:id="rId11"/>
    <p:sldId id="272" r:id="rId12"/>
    <p:sldId id="273" r:id="rId13"/>
    <p:sldId id="270" r:id="rId14"/>
    <p:sldId id="271" r:id="rId15"/>
    <p:sldId id="274" r:id="rId16"/>
    <p:sldId id="268" r:id="rId17"/>
    <p:sldId id="269" r:id="rId18"/>
    <p:sldId id="262" r:id="rId19"/>
    <p:sldId id="263" r:id="rId20"/>
    <p:sldId id="275" r:id="rId21"/>
    <p:sldId id="276" r:id="rId22"/>
    <p:sldId id="277" r:id="rId23"/>
    <p:sldId id="278" r:id="rId24"/>
    <p:sldId id="279" r:id="rId25"/>
    <p:sldId id="280" r:id="rId26"/>
    <p:sldId id="281" r:id="rId27"/>
    <p:sldId id="282" r:id="rId28"/>
    <p:sldId id="284" r:id="rId29"/>
    <p:sldId id="283"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8" d="100"/>
          <a:sy n="78" d="100"/>
        </p:scale>
        <p:origin x="-1146" y="2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87E577B-A462-4363-95C9-9B7039F9D2A8}" type="datetimeFigureOut">
              <a:rPr lang="en-US" smtClean="0"/>
              <a:t>3/11/2015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4A71FB-CD67-4791-BD26-73A8DFC8393A}" type="slidenum">
              <a:rPr lang="en-US" smtClean="0"/>
              <a:t>‹#›</a:t>
            </a:fld>
            <a:endParaRPr lang="en-US"/>
          </a:p>
        </p:txBody>
      </p:sp>
    </p:spTree>
    <p:extLst>
      <p:ext uri="{BB962C8B-B14F-4D97-AF65-F5344CB8AC3E}">
        <p14:creationId xmlns:p14="http://schemas.microsoft.com/office/powerpoint/2010/main" val="20159869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7E577B-A462-4363-95C9-9B7039F9D2A8}" type="datetimeFigureOut">
              <a:rPr lang="en-US" smtClean="0"/>
              <a:t>3/11/2015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4A71FB-CD67-4791-BD26-73A8DFC8393A}" type="slidenum">
              <a:rPr lang="en-US" smtClean="0"/>
              <a:t>‹#›</a:t>
            </a:fld>
            <a:endParaRPr lang="en-US"/>
          </a:p>
        </p:txBody>
      </p:sp>
    </p:spTree>
    <p:extLst>
      <p:ext uri="{BB962C8B-B14F-4D97-AF65-F5344CB8AC3E}">
        <p14:creationId xmlns:p14="http://schemas.microsoft.com/office/powerpoint/2010/main" val="31299264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7E577B-A462-4363-95C9-9B7039F9D2A8}" type="datetimeFigureOut">
              <a:rPr lang="en-US" smtClean="0"/>
              <a:t>3/11/2015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4A71FB-CD67-4791-BD26-73A8DFC8393A}" type="slidenum">
              <a:rPr lang="en-US" smtClean="0"/>
              <a:t>‹#›</a:t>
            </a:fld>
            <a:endParaRPr lang="en-US"/>
          </a:p>
        </p:txBody>
      </p:sp>
    </p:spTree>
    <p:extLst>
      <p:ext uri="{BB962C8B-B14F-4D97-AF65-F5344CB8AC3E}">
        <p14:creationId xmlns:p14="http://schemas.microsoft.com/office/powerpoint/2010/main" val="2080632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7E577B-A462-4363-95C9-9B7039F9D2A8}" type="datetimeFigureOut">
              <a:rPr lang="en-US" smtClean="0"/>
              <a:t>3/11/2015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4A71FB-CD67-4791-BD26-73A8DFC8393A}" type="slidenum">
              <a:rPr lang="en-US" smtClean="0"/>
              <a:t>‹#›</a:t>
            </a:fld>
            <a:endParaRPr lang="en-US"/>
          </a:p>
        </p:txBody>
      </p:sp>
    </p:spTree>
    <p:extLst>
      <p:ext uri="{BB962C8B-B14F-4D97-AF65-F5344CB8AC3E}">
        <p14:creationId xmlns:p14="http://schemas.microsoft.com/office/powerpoint/2010/main" val="151798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87E577B-A462-4363-95C9-9B7039F9D2A8}" type="datetimeFigureOut">
              <a:rPr lang="en-US" smtClean="0"/>
              <a:t>3/11/2015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4A71FB-CD67-4791-BD26-73A8DFC8393A}" type="slidenum">
              <a:rPr lang="en-US" smtClean="0"/>
              <a:t>‹#›</a:t>
            </a:fld>
            <a:endParaRPr lang="en-US"/>
          </a:p>
        </p:txBody>
      </p:sp>
    </p:spTree>
    <p:extLst>
      <p:ext uri="{BB962C8B-B14F-4D97-AF65-F5344CB8AC3E}">
        <p14:creationId xmlns:p14="http://schemas.microsoft.com/office/powerpoint/2010/main" val="19583076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87E577B-A462-4363-95C9-9B7039F9D2A8}" type="datetimeFigureOut">
              <a:rPr lang="en-US" smtClean="0"/>
              <a:t>3/11/2015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4A71FB-CD67-4791-BD26-73A8DFC8393A}" type="slidenum">
              <a:rPr lang="en-US" smtClean="0"/>
              <a:t>‹#›</a:t>
            </a:fld>
            <a:endParaRPr lang="en-US"/>
          </a:p>
        </p:txBody>
      </p:sp>
    </p:spTree>
    <p:extLst>
      <p:ext uri="{BB962C8B-B14F-4D97-AF65-F5344CB8AC3E}">
        <p14:creationId xmlns:p14="http://schemas.microsoft.com/office/powerpoint/2010/main" val="1228633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87E577B-A462-4363-95C9-9B7039F9D2A8}" type="datetimeFigureOut">
              <a:rPr lang="en-US" smtClean="0"/>
              <a:t>3/11/2015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4A71FB-CD67-4791-BD26-73A8DFC8393A}" type="slidenum">
              <a:rPr lang="en-US" smtClean="0"/>
              <a:t>‹#›</a:t>
            </a:fld>
            <a:endParaRPr lang="en-US"/>
          </a:p>
        </p:txBody>
      </p:sp>
    </p:spTree>
    <p:extLst>
      <p:ext uri="{BB962C8B-B14F-4D97-AF65-F5344CB8AC3E}">
        <p14:creationId xmlns:p14="http://schemas.microsoft.com/office/powerpoint/2010/main" val="32749670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87E577B-A462-4363-95C9-9B7039F9D2A8}" type="datetimeFigureOut">
              <a:rPr lang="en-US" smtClean="0"/>
              <a:t>3/11/2015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4A71FB-CD67-4791-BD26-73A8DFC8393A}" type="slidenum">
              <a:rPr lang="en-US" smtClean="0"/>
              <a:t>‹#›</a:t>
            </a:fld>
            <a:endParaRPr lang="en-US"/>
          </a:p>
        </p:txBody>
      </p:sp>
    </p:spTree>
    <p:extLst>
      <p:ext uri="{BB962C8B-B14F-4D97-AF65-F5344CB8AC3E}">
        <p14:creationId xmlns:p14="http://schemas.microsoft.com/office/powerpoint/2010/main" val="3883165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7E577B-A462-4363-95C9-9B7039F9D2A8}" type="datetimeFigureOut">
              <a:rPr lang="en-US" smtClean="0"/>
              <a:t>3/11/2015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4A71FB-CD67-4791-BD26-73A8DFC8393A}" type="slidenum">
              <a:rPr lang="en-US" smtClean="0"/>
              <a:t>‹#›</a:t>
            </a:fld>
            <a:endParaRPr lang="en-US"/>
          </a:p>
        </p:txBody>
      </p:sp>
    </p:spTree>
    <p:extLst>
      <p:ext uri="{BB962C8B-B14F-4D97-AF65-F5344CB8AC3E}">
        <p14:creationId xmlns:p14="http://schemas.microsoft.com/office/powerpoint/2010/main" val="1713599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7E577B-A462-4363-95C9-9B7039F9D2A8}" type="datetimeFigureOut">
              <a:rPr lang="en-US" smtClean="0"/>
              <a:t>3/11/2015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4A71FB-CD67-4791-BD26-73A8DFC8393A}" type="slidenum">
              <a:rPr lang="en-US" smtClean="0"/>
              <a:t>‹#›</a:t>
            </a:fld>
            <a:endParaRPr lang="en-US"/>
          </a:p>
        </p:txBody>
      </p:sp>
    </p:spTree>
    <p:extLst>
      <p:ext uri="{BB962C8B-B14F-4D97-AF65-F5344CB8AC3E}">
        <p14:creationId xmlns:p14="http://schemas.microsoft.com/office/powerpoint/2010/main" val="26060486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7E577B-A462-4363-95C9-9B7039F9D2A8}" type="datetimeFigureOut">
              <a:rPr lang="en-US" smtClean="0"/>
              <a:t>3/11/2015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4A71FB-CD67-4791-BD26-73A8DFC8393A}" type="slidenum">
              <a:rPr lang="en-US" smtClean="0"/>
              <a:t>‹#›</a:t>
            </a:fld>
            <a:endParaRPr lang="en-US"/>
          </a:p>
        </p:txBody>
      </p:sp>
    </p:spTree>
    <p:extLst>
      <p:ext uri="{BB962C8B-B14F-4D97-AF65-F5344CB8AC3E}">
        <p14:creationId xmlns:p14="http://schemas.microsoft.com/office/powerpoint/2010/main" val="4871314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7E577B-A462-4363-95C9-9B7039F9D2A8}" type="datetimeFigureOut">
              <a:rPr lang="en-US" smtClean="0"/>
              <a:t>3/11/2015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4A71FB-CD67-4791-BD26-73A8DFC8393A}" type="slidenum">
              <a:rPr lang="en-US" smtClean="0"/>
              <a:t>‹#›</a:t>
            </a:fld>
            <a:endParaRPr lang="en-US"/>
          </a:p>
        </p:txBody>
      </p:sp>
    </p:spTree>
    <p:extLst>
      <p:ext uri="{BB962C8B-B14F-4D97-AF65-F5344CB8AC3E}">
        <p14:creationId xmlns:p14="http://schemas.microsoft.com/office/powerpoint/2010/main" val="1968285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762000" y="533400"/>
            <a:ext cx="7772400" cy="1828800"/>
          </a:xfrm>
          <a:prstGeom prst="rect">
            <a:avLst/>
          </a:prstGeom>
          <a:solidFill>
            <a:schemeClr val="accent3">
              <a:lumMod val="60000"/>
              <a:lumOff val="40000"/>
            </a:schemeClr>
          </a:solidFill>
          <a:ln w="25400">
            <a:solidFill>
              <a:schemeClr val="tx2"/>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000" smtClean="0"/>
              <a:t>Special Olympics New Mexico</a:t>
            </a:r>
            <a:br>
              <a:rPr lang="en-US" sz="4000" smtClean="0"/>
            </a:br>
            <a:r>
              <a:rPr lang="en-US" sz="4000" smtClean="0"/>
              <a:t>General Orientation</a:t>
            </a:r>
            <a:endParaRPr lang="en-US" sz="4000" dirty="0"/>
          </a:p>
        </p:txBody>
      </p:sp>
      <p:sp>
        <p:nvSpPr>
          <p:cNvPr id="5" name="Rectangle 3"/>
          <p:cNvSpPr txBox="1">
            <a:spLocks noChangeArrowheads="1"/>
          </p:cNvSpPr>
          <p:nvPr/>
        </p:nvSpPr>
        <p:spPr>
          <a:xfrm>
            <a:off x="1219200" y="2514600"/>
            <a:ext cx="6400800" cy="1752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defRPr/>
            </a:pPr>
            <a:r>
              <a:rPr lang="en-US" dirty="0" smtClean="0">
                <a:solidFill>
                  <a:schemeClr val="accent6">
                    <a:lumMod val="75000"/>
                  </a:schemeClr>
                </a:solidFill>
              </a:rPr>
              <a:t>The First Step to </a:t>
            </a:r>
          </a:p>
          <a:p>
            <a:pPr>
              <a:defRPr/>
            </a:pPr>
            <a:r>
              <a:rPr lang="en-US" dirty="0" smtClean="0">
                <a:solidFill>
                  <a:schemeClr val="accent6">
                    <a:lumMod val="75000"/>
                  </a:schemeClr>
                </a:solidFill>
              </a:rPr>
              <a:t>Becoming an SONM </a:t>
            </a:r>
          </a:p>
          <a:p>
            <a:pPr>
              <a:defRPr/>
            </a:pPr>
            <a:r>
              <a:rPr lang="en-US" dirty="0" smtClean="0">
                <a:solidFill>
                  <a:schemeClr val="accent6">
                    <a:lumMod val="75000"/>
                  </a:schemeClr>
                </a:solidFill>
              </a:rPr>
              <a:t>Coach, Unified Partner and Volunteer</a:t>
            </a:r>
          </a:p>
          <a:p>
            <a:pPr>
              <a:defRPr/>
            </a:pPr>
            <a:endParaRPr lang="en-US" dirty="0"/>
          </a:p>
        </p:txBody>
      </p:sp>
      <p:pic>
        <p:nvPicPr>
          <p:cNvPr id="7" name="Picture 15" descr="Softball Team_20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4343400"/>
            <a:ext cx="5245100" cy="206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6173932"/>
            <a:ext cx="1524000" cy="466436"/>
          </a:xfrm>
          <a:prstGeom prst="rect">
            <a:avLst/>
          </a:prstGeom>
        </p:spPr>
      </p:pic>
      <p:sp>
        <p:nvSpPr>
          <p:cNvPr id="2" name="TextBox 1"/>
          <p:cNvSpPr txBox="1"/>
          <p:nvPr/>
        </p:nvSpPr>
        <p:spPr>
          <a:xfrm>
            <a:off x="6629401" y="6407150"/>
            <a:ext cx="2514600" cy="369332"/>
          </a:xfrm>
          <a:prstGeom prst="rect">
            <a:avLst/>
          </a:prstGeom>
          <a:noFill/>
        </p:spPr>
        <p:txBody>
          <a:bodyPr wrap="square" rtlCol="0">
            <a:spAutoFit/>
          </a:bodyPr>
          <a:lstStyle/>
          <a:p>
            <a:r>
              <a:rPr lang="en-US" dirty="0" smtClean="0"/>
              <a:t>Updated 1/6/2014</a:t>
            </a:r>
            <a:endParaRPr lang="en-US" dirty="0"/>
          </a:p>
        </p:txBody>
      </p:sp>
    </p:spTree>
    <p:extLst>
      <p:ext uri="{BB962C8B-B14F-4D97-AF65-F5344CB8AC3E}">
        <p14:creationId xmlns:p14="http://schemas.microsoft.com/office/powerpoint/2010/main" val="9860944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457200" y="1752600"/>
            <a:ext cx="8229600" cy="4267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buFont typeface="Wingdings" pitchFamily="2" charset="2"/>
              <a:buNone/>
              <a:defRPr/>
            </a:pPr>
            <a:r>
              <a:rPr lang="en-US" sz="2800" smtClean="0"/>
              <a:t>Provide all competitors a chance to excel</a:t>
            </a:r>
          </a:p>
          <a:p>
            <a:pPr lvl="1">
              <a:lnSpc>
                <a:spcPct val="90000"/>
              </a:lnSpc>
              <a:buFont typeface="Wingdings" pitchFamily="2" charset="2"/>
              <a:buChar char="Ø"/>
              <a:defRPr/>
            </a:pPr>
            <a:r>
              <a:rPr lang="en-US" sz="2400" smtClean="0"/>
              <a:t>No more than </a:t>
            </a:r>
            <a:r>
              <a:rPr lang="en-US" sz="2400" smtClean="0">
                <a:solidFill>
                  <a:srgbClr val="000000"/>
                </a:solidFill>
                <a:effectLst>
                  <a:outerShdw blurRad="38100" dist="38100" dir="2700000" algn="tl">
                    <a:srgbClr val="FFFFFF"/>
                  </a:outerShdw>
                </a:effectLst>
              </a:rPr>
              <a:t>3-8</a:t>
            </a:r>
            <a:r>
              <a:rPr lang="en-US" sz="2400" smtClean="0"/>
              <a:t> athletes or teams per division</a:t>
            </a:r>
          </a:p>
          <a:p>
            <a:pPr lvl="1">
              <a:lnSpc>
                <a:spcPct val="90000"/>
              </a:lnSpc>
              <a:buFont typeface="Wingdings" pitchFamily="2" charset="2"/>
              <a:buNone/>
              <a:defRPr/>
            </a:pPr>
            <a:endParaRPr lang="en-US" sz="2400" smtClean="0"/>
          </a:p>
          <a:p>
            <a:pPr lvl="1">
              <a:lnSpc>
                <a:spcPct val="90000"/>
              </a:lnSpc>
              <a:buFont typeface="Wingdings" pitchFamily="2" charset="2"/>
              <a:buChar char="Ø"/>
              <a:defRPr/>
            </a:pPr>
            <a:r>
              <a:rPr lang="en-US" sz="2400" smtClean="0"/>
              <a:t>Grouped by </a:t>
            </a:r>
            <a:r>
              <a:rPr lang="en-US" sz="2400" smtClean="0">
                <a:solidFill>
                  <a:srgbClr val="000000"/>
                </a:solidFill>
                <a:effectLst>
                  <a:outerShdw blurRad="38100" dist="38100" dir="2700000" algn="tl">
                    <a:srgbClr val="FFFFFF"/>
                  </a:outerShdw>
                </a:effectLst>
              </a:rPr>
              <a:t>age</a:t>
            </a:r>
            <a:r>
              <a:rPr lang="en-US" sz="2400" smtClean="0"/>
              <a:t> &amp; </a:t>
            </a:r>
            <a:r>
              <a:rPr lang="en-US" sz="2400" smtClean="0">
                <a:solidFill>
                  <a:srgbClr val="000000"/>
                </a:solidFill>
                <a:effectLst>
                  <a:outerShdw blurRad="38100" dist="38100" dir="2700000" algn="tl">
                    <a:srgbClr val="FFFFFF"/>
                  </a:outerShdw>
                </a:effectLst>
              </a:rPr>
              <a:t>gender</a:t>
            </a:r>
            <a:r>
              <a:rPr lang="en-US" sz="2400" smtClean="0"/>
              <a:t> (gender when appropriate)</a:t>
            </a:r>
          </a:p>
          <a:p>
            <a:pPr lvl="1">
              <a:lnSpc>
                <a:spcPct val="90000"/>
              </a:lnSpc>
              <a:buFont typeface="Wingdings" pitchFamily="2" charset="2"/>
              <a:buNone/>
              <a:defRPr/>
            </a:pPr>
            <a:endParaRPr lang="en-US" sz="2400" smtClean="0"/>
          </a:p>
          <a:p>
            <a:pPr lvl="1">
              <a:lnSpc>
                <a:spcPct val="90000"/>
              </a:lnSpc>
              <a:buFont typeface="Wingdings" pitchFamily="2" charset="2"/>
              <a:buChar char="Ø"/>
              <a:defRPr/>
            </a:pPr>
            <a:r>
              <a:rPr lang="en-US" sz="2400" smtClean="0"/>
              <a:t>Further separated by </a:t>
            </a:r>
            <a:r>
              <a:rPr lang="en-US" sz="2400" smtClean="0">
                <a:solidFill>
                  <a:srgbClr val="000000"/>
                </a:solidFill>
                <a:effectLst>
                  <a:outerShdw blurRad="38100" dist="38100" dir="2700000" algn="tl">
                    <a:srgbClr val="FFFFFF"/>
                  </a:outerShdw>
                </a:effectLst>
              </a:rPr>
              <a:t>ABILITY</a:t>
            </a:r>
            <a:r>
              <a:rPr lang="en-US" sz="2400" smtClean="0"/>
              <a:t>:</a:t>
            </a:r>
          </a:p>
          <a:p>
            <a:pPr lvl="2">
              <a:lnSpc>
                <a:spcPct val="90000"/>
              </a:lnSpc>
              <a:buFontTx/>
              <a:buChar char="•"/>
              <a:defRPr/>
            </a:pPr>
            <a:r>
              <a:rPr lang="en-US" sz="2000" smtClean="0"/>
              <a:t>For individual competition -</a:t>
            </a:r>
          </a:p>
          <a:p>
            <a:pPr lvl="3">
              <a:lnSpc>
                <a:spcPct val="90000"/>
              </a:lnSpc>
              <a:buFont typeface="Wingdings" pitchFamily="2" charset="2"/>
              <a:buChar char="q"/>
              <a:defRPr/>
            </a:pPr>
            <a:r>
              <a:rPr lang="en-US" sz="1800" smtClean="0"/>
              <a:t>10-15% guideline and preliminaries</a:t>
            </a:r>
          </a:p>
          <a:p>
            <a:pPr lvl="2">
              <a:lnSpc>
                <a:spcPct val="90000"/>
              </a:lnSpc>
              <a:buFontTx/>
              <a:buChar char="•"/>
              <a:defRPr/>
            </a:pPr>
            <a:r>
              <a:rPr lang="en-US" sz="2000" smtClean="0"/>
              <a:t>For team competition –</a:t>
            </a:r>
          </a:p>
          <a:p>
            <a:pPr lvl="3">
              <a:lnSpc>
                <a:spcPct val="90000"/>
              </a:lnSpc>
              <a:buFont typeface="Wingdings" pitchFamily="2" charset="2"/>
              <a:buChar char="q"/>
              <a:defRPr/>
            </a:pPr>
            <a:r>
              <a:rPr lang="en-US" sz="1800" smtClean="0"/>
              <a:t>Skills Assessment Tests and</a:t>
            </a:r>
          </a:p>
          <a:p>
            <a:pPr lvl="3">
              <a:lnSpc>
                <a:spcPct val="90000"/>
              </a:lnSpc>
              <a:buFont typeface="Wingdings" pitchFamily="2" charset="2"/>
              <a:buChar char="q"/>
              <a:defRPr/>
            </a:pPr>
            <a:r>
              <a:rPr lang="en-US" sz="1800" smtClean="0"/>
              <a:t>Classification rounds of competition</a:t>
            </a:r>
          </a:p>
          <a:p>
            <a:pPr>
              <a:lnSpc>
                <a:spcPct val="90000"/>
              </a:lnSpc>
              <a:buFont typeface="Wingdings" pitchFamily="2" charset="2"/>
              <a:buNone/>
              <a:defRPr/>
            </a:pPr>
            <a:endParaRPr lang="en-US" sz="3600"/>
          </a:p>
        </p:txBody>
      </p:sp>
      <p:sp>
        <p:nvSpPr>
          <p:cNvPr id="4" name="Rectangle 2"/>
          <p:cNvSpPr txBox="1">
            <a:spLocks noChangeArrowheads="1"/>
          </p:cNvSpPr>
          <p:nvPr/>
        </p:nvSpPr>
        <p:spPr>
          <a:xfrm>
            <a:off x="647700" y="301337"/>
            <a:ext cx="7772400" cy="1146464"/>
          </a:xfrm>
          <a:prstGeom prst="rect">
            <a:avLst/>
          </a:prstGeom>
          <a:solidFill>
            <a:schemeClr val="accent3">
              <a:lumMod val="60000"/>
              <a:lumOff val="40000"/>
            </a:schemeClr>
          </a:solidFill>
          <a:ln w="25400">
            <a:solidFill>
              <a:schemeClr val="tx2"/>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000" dirty="0" err="1" smtClean="0"/>
              <a:t>Divisioning</a:t>
            </a:r>
            <a:endParaRPr lang="en-US" sz="4000" dirty="0"/>
          </a:p>
        </p:txBody>
      </p:sp>
    </p:spTree>
    <p:extLst>
      <p:ext uri="{BB962C8B-B14F-4D97-AF65-F5344CB8AC3E}">
        <p14:creationId xmlns:p14="http://schemas.microsoft.com/office/powerpoint/2010/main" val="53009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457200" y="1981200"/>
            <a:ext cx="4038600" cy="4114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buFont typeface="Wingdings" pitchFamily="2" charset="2"/>
              <a:buChar char="Ø"/>
              <a:defRPr/>
            </a:pPr>
            <a:r>
              <a:rPr lang="en-US" sz="2800" smtClean="0"/>
              <a:t>Scrimmages</a:t>
            </a:r>
          </a:p>
          <a:p>
            <a:pPr>
              <a:lnSpc>
                <a:spcPct val="90000"/>
              </a:lnSpc>
              <a:buFont typeface="Wingdings" pitchFamily="2" charset="2"/>
              <a:buNone/>
              <a:defRPr/>
            </a:pPr>
            <a:endParaRPr lang="en-US" sz="1200" smtClean="0"/>
          </a:p>
          <a:p>
            <a:pPr>
              <a:lnSpc>
                <a:spcPct val="90000"/>
              </a:lnSpc>
              <a:buFont typeface="Wingdings" pitchFamily="2" charset="2"/>
              <a:buChar char="Ø"/>
              <a:defRPr/>
            </a:pPr>
            <a:r>
              <a:rPr lang="en-US" sz="2800" smtClean="0"/>
              <a:t>Area Competitions</a:t>
            </a:r>
          </a:p>
          <a:p>
            <a:pPr>
              <a:lnSpc>
                <a:spcPct val="90000"/>
              </a:lnSpc>
              <a:buFont typeface="Wingdings" pitchFamily="2" charset="2"/>
              <a:buNone/>
              <a:defRPr/>
            </a:pPr>
            <a:endParaRPr lang="en-US" sz="1200" smtClean="0"/>
          </a:p>
          <a:p>
            <a:pPr>
              <a:lnSpc>
                <a:spcPct val="90000"/>
              </a:lnSpc>
              <a:buFont typeface="Wingdings" pitchFamily="2" charset="2"/>
              <a:buChar char="Ø"/>
              <a:defRPr/>
            </a:pPr>
            <a:r>
              <a:rPr lang="en-US" sz="2800" smtClean="0"/>
              <a:t>State Competitions</a:t>
            </a:r>
          </a:p>
          <a:p>
            <a:pPr>
              <a:lnSpc>
                <a:spcPct val="90000"/>
              </a:lnSpc>
              <a:buFont typeface="Wingdings" pitchFamily="2" charset="2"/>
              <a:buNone/>
              <a:defRPr/>
            </a:pPr>
            <a:endParaRPr lang="en-US" sz="1200" smtClean="0"/>
          </a:p>
          <a:p>
            <a:pPr>
              <a:lnSpc>
                <a:spcPct val="90000"/>
              </a:lnSpc>
              <a:buFont typeface="Wingdings" pitchFamily="2" charset="2"/>
              <a:buChar char="Ø"/>
              <a:defRPr/>
            </a:pPr>
            <a:r>
              <a:rPr lang="en-US" sz="2800" smtClean="0"/>
              <a:t>National Games </a:t>
            </a:r>
          </a:p>
          <a:p>
            <a:pPr lvl="1">
              <a:lnSpc>
                <a:spcPct val="90000"/>
              </a:lnSpc>
              <a:buFont typeface="Wingdings" pitchFamily="2" charset="2"/>
              <a:buNone/>
              <a:defRPr/>
            </a:pPr>
            <a:r>
              <a:rPr lang="en-US" sz="1200" smtClean="0"/>
              <a:t>On a four year rotation</a:t>
            </a:r>
          </a:p>
          <a:p>
            <a:pPr>
              <a:lnSpc>
                <a:spcPct val="90000"/>
              </a:lnSpc>
              <a:buFont typeface="Wingdings" pitchFamily="2" charset="2"/>
              <a:buChar char="Ø"/>
              <a:defRPr/>
            </a:pPr>
            <a:r>
              <a:rPr lang="en-US" sz="2800" smtClean="0"/>
              <a:t>World Games</a:t>
            </a:r>
          </a:p>
          <a:p>
            <a:pPr marL="0" lvl="1" indent="0">
              <a:lnSpc>
                <a:spcPct val="90000"/>
              </a:lnSpc>
              <a:buClr>
                <a:schemeClr val="hlink"/>
              </a:buClr>
              <a:buFont typeface="Wingdings" pitchFamily="2" charset="2"/>
              <a:buNone/>
              <a:defRPr/>
            </a:pPr>
            <a:r>
              <a:rPr lang="en-US" sz="1200" smtClean="0"/>
              <a:t>         On a four year rotation</a:t>
            </a:r>
          </a:p>
          <a:p>
            <a:pPr>
              <a:lnSpc>
                <a:spcPct val="90000"/>
              </a:lnSpc>
              <a:buFont typeface="Wingdings" pitchFamily="2" charset="2"/>
              <a:buChar char="Ø"/>
              <a:defRPr/>
            </a:pPr>
            <a:endParaRPr lang="en-US" sz="2400" dirty="0"/>
          </a:p>
        </p:txBody>
      </p:sp>
      <p:pic>
        <p:nvPicPr>
          <p:cNvPr id="4" name="Picture 10" descr="Ploy Hockey 2005 1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4648200" y="2578100"/>
            <a:ext cx="4038600" cy="2921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Rectangle 2"/>
          <p:cNvSpPr txBox="1">
            <a:spLocks noChangeArrowheads="1"/>
          </p:cNvSpPr>
          <p:nvPr/>
        </p:nvSpPr>
        <p:spPr>
          <a:xfrm>
            <a:off x="647700" y="301337"/>
            <a:ext cx="7772400" cy="1146464"/>
          </a:xfrm>
          <a:prstGeom prst="rect">
            <a:avLst/>
          </a:prstGeom>
          <a:solidFill>
            <a:schemeClr val="accent3">
              <a:lumMod val="60000"/>
              <a:lumOff val="40000"/>
            </a:schemeClr>
          </a:solidFill>
          <a:ln w="25400">
            <a:solidFill>
              <a:schemeClr val="tx2"/>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000" dirty="0" smtClean="0"/>
              <a:t>Competition Opportunities</a:t>
            </a:r>
            <a:endParaRPr lang="en-US" sz="4000" dirty="0"/>
          </a:p>
        </p:txBody>
      </p:sp>
    </p:spTree>
    <p:extLst>
      <p:ext uri="{BB962C8B-B14F-4D97-AF65-F5344CB8AC3E}">
        <p14:creationId xmlns:p14="http://schemas.microsoft.com/office/powerpoint/2010/main" val="2701897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3">
                                            <p:txEl>
                                              <p:pRg st="2" end="2"/>
                                            </p:txEl>
                                          </p:spTgt>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3">
                                            <p:txEl>
                                              <p:pRg st="4" end="4"/>
                                            </p:txEl>
                                          </p:spTgt>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0"/>
                                  </p:stCondLst>
                                  <p:childTnLst>
                                    <p:set>
                                      <p:cBhvr>
                                        <p:cTn id="15" dur="1" fill="hold">
                                          <p:stCondLst>
                                            <p:cond delay="499"/>
                                          </p:stCondLst>
                                        </p:cTn>
                                        <p:tgtEl>
                                          <p:spTgt spid="3">
                                            <p:txEl>
                                              <p:pRg st="6" end="6"/>
                                            </p:txEl>
                                          </p:spTgt>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499"/>
                                          </p:stCondLst>
                                        </p:cTn>
                                        <p:tgtEl>
                                          <p:spTgt spid="3">
                                            <p:txEl>
                                              <p:pRg st="7" end="7"/>
                                            </p:txEl>
                                          </p:spTgt>
                                        </p:tgtEl>
                                        <p:attrNameLst>
                                          <p:attrName>style.visibility</p:attrName>
                                        </p:attrNameLst>
                                      </p:cBhvr>
                                      <p:to>
                                        <p:strVal val="visible"/>
                                      </p:to>
                                    </p:set>
                                  </p:childTnLst>
                                </p:cTn>
                              </p:par>
                            </p:childTnLst>
                          </p:cTn>
                        </p:par>
                        <p:par>
                          <p:cTn id="18" fill="hold">
                            <p:stCondLst>
                              <p:cond delay="2000"/>
                            </p:stCondLst>
                            <p:childTnLst>
                              <p:par>
                                <p:cTn id="19" presetID="1" presetClass="entr" presetSubtype="0" fill="hold" grpId="0" nodeType="afterEffect">
                                  <p:stCondLst>
                                    <p:cond delay="0"/>
                                  </p:stCondLst>
                                  <p:childTnLst>
                                    <p:set>
                                      <p:cBhvr>
                                        <p:cTn id="20" dur="1" fill="hold">
                                          <p:stCondLst>
                                            <p:cond delay="499"/>
                                          </p:stCondLst>
                                        </p:cTn>
                                        <p:tgtEl>
                                          <p:spTgt spid="3">
                                            <p:txEl>
                                              <p:pRg st="8" end="8"/>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457200" y="2209800"/>
            <a:ext cx="8229600" cy="38100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itchFamily="2" charset="2"/>
              <a:buNone/>
              <a:defRPr/>
            </a:pPr>
            <a:endParaRPr lang="en-US" sz="2800" smtClean="0"/>
          </a:p>
          <a:p>
            <a:pPr>
              <a:buFont typeface="Wingdings" pitchFamily="2" charset="2"/>
              <a:buNone/>
              <a:defRPr/>
            </a:pPr>
            <a:endParaRPr lang="en-US" sz="3600"/>
          </a:p>
        </p:txBody>
      </p:sp>
      <p:sp>
        <p:nvSpPr>
          <p:cNvPr id="4" name="Rectangle 5"/>
          <p:cNvSpPr>
            <a:spLocks noChangeArrowheads="1"/>
          </p:cNvSpPr>
          <p:nvPr/>
        </p:nvSpPr>
        <p:spPr bwMode="auto">
          <a:xfrm>
            <a:off x="457200" y="2286000"/>
            <a:ext cx="81534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l">
              <a:buClr>
                <a:schemeClr val="hlink"/>
              </a:buClr>
              <a:buFont typeface="Wingdings" pitchFamily="2" charset="2"/>
              <a:buChar char="Ø"/>
              <a:defRPr/>
            </a:pPr>
            <a:r>
              <a:rPr lang="en-US" sz="2400" b="1" dirty="0">
                <a:solidFill>
                  <a:schemeClr val="tx1"/>
                </a:solidFill>
              </a:rPr>
              <a:t>Improved strength, stamina &amp; motor skills</a:t>
            </a:r>
          </a:p>
          <a:p>
            <a:pPr marL="342900" indent="-342900" algn="l">
              <a:buClr>
                <a:schemeClr val="hlink"/>
              </a:buClr>
              <a:buFont typeface="Wingdings" pitchFamily="2" charset="2"/>
              <a:buNone/>
              <a:defRPr/>
            </a:pPr>
            <a:endParaRPr lang="en-US" sz="1200" b="1" dirty="0">
              <a:solidFill>
                <a:schemeClr val="tx1"/>
              </a:solidFill>
            </a:endParaRPr>
          </a:p>
          <a:p>
            <a:pPr marL="342900" indent="-342900" algn="l">
              <a:buClr>
                <a:schemeClr val="hlink"/>
              </a:buClr>
              <a:buFont typeface="Wingdings" pitchFamily="2" charset="2"/>
              <a:buChar char="Ø"/>
              <a:defRPr/>
            </a:pPr>
            <a:r>
              <a:rPr lang="en-US" sz="2400" b="1" dirty="0">
                <a:solidFill>
                  <a:schemeClr val="tx1"/>
                </a:solidFill>
              </a:rPr>
              <a:t>Improved self-esteem &amp; self-confidence</a:t>
            </a:r>
          </a:p>
          <a:p>
            <a:pPr marL="342900" indent="-342900" algn="l">
              <a:buClr>
                <a:schemeClr val="hlink"/>
              </a:buClr>
              <a:buFont typeface="Wingdings" pitchFamily="2" charset="2"/>
              <a:buNone/>
              <a:defRPr/>
            </a:pPr>
            <a:endParaRPr lang="en-US" sz="1200" b="1" dirty="0">
              <a:solidFill>
                <a:schemeClr val="tx1"/>
              </a:solidFill>
            </a:endParaRPr>
          </a:p>
          <a:p>
            <a:pPr marL="342900" indent="-342900" algn="l">
              <a:buClr>
                <a:schemeClr val="hlink"/>
              </a:buClr>
              <a:buFont typeface="Wingdings" pitchFamily="2" charset="2"/>
              <a:buChar char="Ø"/>
              <a:defRPr/>
            </a:pPr>
            <a:r>
              <a:rPr lang="en-US" sz="2400" b="1" dirty="0">
                <a:solidFill>
                  <a:schemeClr val="tx1"/>
                </a:solidFill>
              </a:rPr>
              <a:t>Healthy, skill-dependable employees</a:t>
            </a:r>
          </a:p>
          <a:p>
            <a:pPr marL="342900" indent="-342900" algn="l">
              <a:buClr>
                <a:schemeClr val="hlink"/>
              </a:buClr>
              <a:buFont typeface="Wingdings" pitchFamily="2" charset="2"/>
              <a:buNone/>
              <a:defRPr/>
            </a:pPr>
            <a:endParaRPr lang="en-US" sz="1200" b="1" dirty="0">
              <a:solidFill>
                <a:schemeClr val="tx1"/>
              </a:solidFill>
            </a:endParaRPr>
          </a:p>
          <a:p>
            <a:pPr marL="342900" indent="-342900" algn="l">
              <a:buClr>
                <a:schemeClr val="hlink"/>
              </a:buClr>
              <a:buFont typeface="Wingdings" pitchFamily="2" charset="2"/>
              <a:buChar char="Ø"/>
              <a:defRPr/>
            </a:pPr>
            <a:r>
              <a:rPr lang="en-US" sz="2400" b="1" dirty="0">
                <a:solidFill>
                  <a:schemeClr val="tx1"/>
                </a:solidFill>
              </a:rPr>
              <a:t>Greater independent participation in the community</a:t>
            </a:r>
          </a:p>
          <a:p>
            <a:pPr marL="342900" indent="-342900" algn="l">
              <a:buClr>
                <a:schemeClr val="hlink"/>
              </a:buClr>
              <a:buFont typeface="Wingdings" pitchFamily="2" charset="2"/>
              <a:buNone/>
              <a:defRPr/>
            </a:pPr>
            <a:endParaRPr lang="en-US" sz="1200" b="1" dirty="0">
              <a:solidFill>
                <a:schemeClr val="tx1"/>
              </a:solidFill>
            </a:endParaRPr>
          </a:p>
          <a:p>
            <a:pPr marL="342900" indent="-342900" algn="l">
              <a:buClr>
                <a:schemeClr val="hlink"/>
              </a:buClr>
              <a:buFont typeface="Wingdings" pitchFamily="2" charset="2"/>
              <a:buChar char="Ø"/>
              <a:defRPr/>
            </a:pPr>
            <a:r>
              <a:rPr lang="en-US" sz="2400" b="1" dirty="0">
                <a:solidFill>
                  <a:schemeClr val="tx1"/>
                </a:solidFill>
              </a:rPr>
              <a:t>Increased social skills through teamwork, interaction with peers and people without intellectual disabilities</a:t>
            </a:r>
          </a:p>
        </p:txBody>
      </p:sp>
      <p:sp>
        <p:nvSpPr>
          <p:cNvPr id="5" name="Rectangle 2"/>
          <p:cNvSpPr txBox="1">
            <a:spLocks noChangeArrowheads="1"/>
          </p:cNvSpPr>
          <p:nvPr/>
        </p:nvSpPr>
        <p:spPr>
          <a:xfrm>
            <a:off x="647700" y="301337"/>
            <a:ext cx="7772400" cy="1146464"/>
          </a:xfrm>
          <a:prstGeom prst="rect">
            <a:avLst/>
          </a:prstGeom>
          <a:solidFill>
            <a:schemeClr val="accent3">
              <a:lumMod val="60000"/>
              <a:lumOff val="40000"/>
            </a:schemeClr>
          </a:solidFill>
          <a:ln w="25400">
            <a:solidFill>
              <a:schemeClr val="tx2"/>
            </a:solidFill>
          </a:ln>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000" dirty="0" smtClean="0"/>
              <a:t>Proven Benefits of Special Olympics Participation</a:t>
            </a:r>
            <a:endParaRPr lang="en-US" sz="4000" dirty="0"/>
          </a:p>
        </p:txBody>
      </p:sp>
    </p:spTree>
    <p:extLst>
      <p:ext uri="{BB962C8B-B14F-4D97-AF65-F5344CB8AC3E}">
        <p14:creationId xmlns:p14="http://schemas.microsoft.com/office/powerpoint/2010/main" val="476754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nodePh="1">
                                  <p:stCondLst>
                                    <p:cond delay="0"/>
                                  </p:stCondLst>
                                  <p:endCondLst>
                                    <p:cond evt="begin" delay="0">
                                      <p:tn val="5"/>
                                    </p:cond>
                                  </p:endCondLst>
                                  <p:childTnLst>
                                    <p:set>
                                      <p:cBhvr>
                                        <p:cTn id="6" dur="1" fill="hold">
                                          <p:stCondLst>
                                            <p:cond delay="499"/>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4">
                                            <p:txEl>
                                              <p:pRg st="0" end="0"/>
                                            </p:txEl>
                                          </p:spTgt>
                                        </p:tgtEl>
                                        <p:attrNameLst>
                                          <p:attrName>style.visibility</p:attrName>
                                        </p:attrNameLst>
                                      </p:cBhvr>
                                      <p:to>
                                        <p:strVal val="visible"/>
                                      </p:to>
                                    </p:set>
                                  </p:child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499"/>
                                          </p:stCondLst>
                                        </p:cTn>
                                        <p:tgtEl>
                                          <p:spTgt spid="4">
                                            <p:txEl>
                                              <p:pRg st="2" end="2"/>
                                            </p:txEl>
                                          </p:spTgt>
                                        </p:tgtEl>
                                        <p:attrNameLst>
                                          <p:attrName>style.visibility</p:attrName>
                                        </p:attrNameLst>
                                      </p:cBhvr>
                                      <p:to>
                                        <p:strVal val="visible"/>
                                      </p:to>
                                    </p:set>
                                  </p:childTnLst>
                                </p:cTn>
                              </p:par>
                            </p:childTnLst>
                          </p:cTn>
                        </p:par>
                        <p:par>
                          <p:cTn id="12" fill="hold">
                            <p:stCondLst>
                              <p:cond delay="1000"/>
                            </p:stCondLst>
                            <p:childTnLst>
                              <p:par>
                                <p:cTn id="13" presetID="1" presetClass="entr" presetSubtype="0" fill="hold" grpId="0" nodeType="afterEffect">
                                  <p:stCondLst>
                                    <p:cond delay="0"/>
                                  </p:stCondLst>
                                  <p:childTnLst>
                                    <p:set>
                                      <p:cBhvr>
                                        <p:cTn id="14" dur="1" fill="hold">
                                          <p:stCondLst>
                                            <p:cond delay="499"/>
                                          </p:stCondLst>
                                        </p:cTn>
                                        <p:tgtEl>
                                          <p:spTgt spid="4">
                                            <p:txEl>
                                              <p:pRg st="4" end="4"/>
                                            </p:txEl>
                                          </p:spTgt>
                                        </p:tgtEl>
                                        <p:attrNameLst>
                                          <p:attrName>style.visibility</p:attrName>
                                        </p:attrNameLst>
                                      </p:cBhvr>
                                      <p:to>
                                        <p:strVal val="visible"/>
                                      </p:to>
                                    </p:set>
                                  </p:childTnLst>
                                </p:cTn>
                              </p:par>
                            </p:childTnLst>
                          </p:cTn>
                        </p:par>
                        <p:par>
                          <p:cTn id="15" fill="hold">
                            <p:stCondLst>
                              <p:cond delay="1500"/>
                            </p:stCondLst>
                            <p:childTnLst>
                              <p:par>
                                <p:cTn id="16" presetID="1" presetClass="entr" presetSubtype="0" fill="hold" grpId="0" nodeType="afterEffect">
                                  <p:stCondLst>
                                    <p:cond delay="0"/>
                                  </p:stCondLst>
                                  <p:childTnLst>
                                    <p:set>
                                      <p:cBhvr>
                                        <p:cTn id="17" dur="1" fill="hold">
                                          <p:stCondLst>
                                            <p:cond delay="499"/>
                                          </p:stCondLst>
                                        </p:cTn>
                                        <p:tgtEl>
                                          <p:spTgt spid="4">
                                            <p:txEl>
                                              <p:pRg st="6" end="6"/>
                                            </p:txEl>
                                          </p:spTgt>
                                        </p:tgtEl>
                                        <p:attrNameLst>
                                          <p:attrName>style.visibility</p:attrName>
                                        </p:attrNameLst>
                                      </p:cBhvr>
                                      <p:to>
                                        <p:strVal val="visible"/>
                                      </p:to>
                                    </p:set>
                                  </p:childTnLst>
                                </p:cTn>
                              </p:par>
                            </p:childTnLst>
                          </p:cTn>
                        </p:par>
                        <p:par>
                          <p:cTn id="18" fill="hold">
                            <p:stCondLst>
                              <p:cond delay="2000"/>
                            </p:stCondLst>
                            <p:childTnLst>
                              <p:par>
                                <p:cTn id="19" presetID="1" presetClass="entr" presetSubtype="0" fill="hold" grpId="0" nodeType="afterEffect">
                                  <p:stCondLst>
                                    <p:cond delay="0"/>
                                  </p:stCondLst>
                                  <p:childTnLst>
                                    <p:set>
                                      <p:cBhvr>
                                        <p:cTn id="20" dur="1" fill="hold">
                                          <p:stCondLst>
                                            <p:cond delay="499"/>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advAuto="0"/>
      <p:bldP spid="4" grpId="0" build="p" autoUpdateAnimBg="0"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457200" y="1676400"/>
            <a:ext cx="8229600" cy="45720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0000"/>
              </a:lnSpc>
              <a:spcBef>
                <a:spcPct val="0"/>
              </a:spcBef>
              <a:buFont typeface="Wingdings" pitchFamily="2" charset="2"/>
              <a:buNone/>
              <a:defRPr/>
            </a:pPr>
            <a:r>
              <a:rPr lang="en-US" sz="1600" dirty="0" smtClean="0"/>
              <a:t>	</a:t>
            </a:r>
            <a:r>
              <a:rPr lang="en-US" sz="1800" dirty="0" smtClean="0"/>
              <a:t>The mission of Special Olympics Healthy Athletes</a:t>
            </a:r>
            <a:r>
              <a:rPr lang="en-US" sz="1800" baseline="30000" dirty="0" smtClean="0"/>
              <a:t>®</a:t>
            </a:r>
            <a:r>
              <a:rPr lang="en-US" sz="1800" dirty="0" smtClean="0"/>
              <a:t>, developed in 1996, is to improve athletes' ability to train and compete in Special Olympics. Healthy Athletes is designed to help Special Olympics athletes improve their health and fitness, leading to enhanced sports experience and improved well-being.</a:t>
            </a:r>
          </a:p>
          <a:p>
            <a:pPr>
              <a:lnSpc>
                <a:spcPct val="80000"/>
              </a:lnSpc>
              <a:spcBef>
                <a:spcPct val="0"/>
              </a:spcBef>
              <a:buFont typeface="Wingdings" pitchFamily="2" charset="2"/>
              <a:buNone/>
              <a:defRPr/>
            </a:pPr>
            <a:endParaRPr lang="en-US" sz="1800" dirty="0" smtClean="0"/>
          </a:p>
          <a:p>
            <a:pPr>
              <a:lnSpc>
                <a:spcPct val="80000"/>
              </a:lnSpc>
              <a:buFont typeface="Wingdings" pitchFamily="2" charset="2"/>
              <a:buNone/>
              <a:defRPr/>
            </a:pPr>
            <a:r>
              <a:rPr lang="en-US" sz="1800" dirty="0" smtClean="0"/>
              <a:t>The key objectives of Special Olympics Healthy Athletes</a:t>
            </a:r>
            <a:r>
              <a:rPr lang="en-US" sz="1800" baseline="30000" dirty="0" smtClean="0"/>
              <a:t>®</a:t>
            </a:r>
            <a:r>
              <a:rPr lang="en-US" sz="1800" dirty="0" smtClean="0"/>
              <a:t> are:</a:t>
            </a:r>
          </a:p>
          <a:p>
            <a:pPr>
              <a:lnSpc>
                <a:spcPct val="80000"/>
              </a:lnSpc>
              <a:defRPr/>
            </a:pPr>
            <a:r>
              <a:rPr lang="en-US" sz="1800" dirty="0" smtClean="0"/>
              <a:t>Improve access and health care for Special Olympics athletes at event-based health screenings </a:t>
            </a:r>
          </a:p>
          <a:p>
            <a:pPr>
              <a:lnSpc>
                <a:spcPct val="80000"/>
              </a:lnSpc>
              <a:buFont typeface="Wingdings" pitchFamily="2" charset="2"/>
              <a:buNone/>
              <a:defRPr/>
            </a:pPr>
            <a:endParaRPr lang="en-US" sz="1800" dirty="0" smtClean="0"/>
          </a:p>
          <a:p>
            <a:pPr>
              <a:lnSpc>
                <a:spcPct val="80000"/>
              </a:lnSpc>
              <a:defRPr/>
            </a:pPr>
            <a:r>
              <a:rPr lang="en-US" sz="1800" dirty="0" smtClean="0"/>
              <a:t>Make referrals to local health practitioners when appropriate </a:t>
            </a:r>
          </a:p>
          <a:p>
            <a:pPr>
              <a:lnSpc>
                <a:spcPct val="80000"/>
              </a:lnSpc>
              <a:buFont typeface="Wingdings" pitchFamily="2" charset="2"/>
              <a:buNone/>
              <a:defRPr/>
            </a:pPr>
            <a:endParaRPr lang="en-US" sz="1800" dirty="0" smtClean="0"/>
          </a:p>
          <a:p>
            <a:pPr>
              <a:lnSpc>
                <a:spcPct val="80000"/>
              </a:lnSpc>
              <a:defRPr/>
            </a:pPr>
            <a:r>
              <a:rPr lang="en-US" sz="1800" dirty="0" smtClean="0"/>
              <a:t>Train health care professionals and students in the health professions about the needs and care of people with intellectual disabilities </a:t>
            </a:r>
          </a:p>
          <a:p>
            <a:pPr>
              <a:lnSpc>
                <a:spcPct val="80000"/>
              </a:lnSpc>
              <a:buFont typeface="Wingdings" pitchFamily="2" charset="2"/>
              <a:buNone/>
              <a:defRPr/>
            </a:pPr>
            <a:endParaRPr lang="en-US" sz="1800" dirty="0" smtClean="0"/>
          </a:p>
          <a:p>
            <a:pPr>
              <a:lnSpc>
                <a:spcPct val="80000"/>
              </a:lnSpc>
              <a:defRPr/>
            </a:pPr>
            <a:r>
              <a:rPr lang="en-US" sz="1800" dirty="0" smtClean="0"/>
              <a:t>Collect, analyze and disseminate data on the health status and needs of people with intellectual disabilities </a:t>
            </a:r>
          </a:p>
          <a:p>
            <a:pPr>
              <a:lnSpc>
                <a:spcPct val="80000"/>
              </a:lnSpc>
              <a:buFont typeface="Wingdings" pitchFamily="2" charset="2"/>
              <a:buNone/>
              <a:defRPr/>
            </a:pPr>
            <a:endParaRPr lang="en-US" sz="1800" dirty="0" smtClean="0"/>
          </a:p>
          <a:p>
            <a:pPr>
              <a:lnSpc>
                <a:spcPct val="80000"/>
              </a:lnSpc>
              <a:defRPr/>
            </a:pPr>
            <a:r>
              <a:rPr lang="en-US" sz="1800" dirty="0" smtClean="0"/>
              <a:t>Advocate for improved health policies and programs for person with intellectual disabilities.</a:t>
            </a:r>
          </a:p>
          <a:p>
            <a:pPr>
              <a:lnSpc>
                <a:spcPct val="80000"/>
              </a:lnSpc>
              <a:spcBef>
                <a:spcPct val="0"/>
              </a:spcBef>
              <a:buFont typeface="Symbol" pitchFamily="18" charset="2"/>
              <a:buChar char=""/>
              <a:defRPr/>
            </a:pPr>
            <a:endParaRPr lang="en-US" sz="1600" dirty="0"/>
          </a:p>
        </p:txBody>
      </p:sp>
      <p:sp>
        <p:nvSpPr>
          <p:cNvPr id="4" name="Rectangle 2"/>
          <p:cNvSpPr txBox="1">
            <a:spLocks noChangeArrowheads="1"/>
          </p:cNvSpPr>
          <p:nvPr/>
        </p:nvSpPr>
        <p:spPr>
          <a:xfrm>
            <a:off x="647700" y="301337"/>
            <a:ext cx="7772400" cy="1146464"/>
          </a:xfrm>
          <a:prstGeom prst="rect">
            <a:avLst/>
          </a:prstGeom>
          <a:solidFill>
            <a:schemeClr val="accent3">
              <a:lumMod val="60000"/>
              <a:lumOff val="40000"/>
            </a:schemeClr>
          </a:solidFill>
          <a:ln w="25400">
            <a:solidFill>
              <a:schemeClr val="tx2"/>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000" dirty="0" smtClean="0"/>
              <a:t>Healthy Athletes</a:t>
            </a:r>
            <a:endParaRPr lang="en-US" sz="4000" dirty="0"/>
          </a:p>
        </p:txBody>
      </p:sp>
    </p:spTree>
    <p:extLst>
      <p:ext uri="{BB962C8B-B14F-4D97-AF65-F5344CB8AC3E}">
        <p14:creationId xmlns:p14="http://schemas.microsoft.com/office/powerpoint/2010/main" val="7919299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457200" y="1981200"/>
            <a:ext cx="8077200" cy="4114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itchFamily="2" charset="2"/>
              <a:buNone/>
              <a:defRPr/>
            </a:pPr>
            <a:r>
              <a:rPr lang="en-US" sz="2800" smtClean="0"/>
              <a:t>The Healthy Athletes</a:t>
            </a:r>
            <a:r>
              <a:rPr lang="en-US" sz="1600" baseline="70000" smtClean="0">
                <a:cs typeface="Tahoma" pitchFamily="34" charset="0"/>
              </a:rPr>
              <a:t>®</a:t>
            </a:r>
            <a:r>
              <a:rPr lang="en-US" sz="2800" smtClean="0"/>
              <a:t> initiatives are:</a:t>
            </a:r>
          </a:p>
          <a:p>
            <a:pPr lvl="1">
              <a:buFont typeface="Wingdings" pitchFamily="2" charset="2"/>
              <a:buChar char="Ø"/>
              <a:defRPr/>
            </a:pPr>
            <a:endParaRPr lang="en-US" sz="2400" smtClean="0"/>
          </a:p>
          <a:p>
            <a:pPr lvl="1">
              <a:buFont typeface="Wingdings" pitchFamily="2" charset="2"/>
              <a:buChar char="Ø"/>
              <a:defRPr/>
            </a:pPr>
            <a:r>
              <a:rPr lang="en-US" sz="2400" smtClean="0"/>
              <a:t>Fit Feet</a:t>
            </a:r>
          </a:p>
          <a:p>
            <a:pPr lvl="1">
              <a:buFont typeface="Wingdings" pitchFamily="2" charset="2"/>
              <a:buNone/>
              <a:defRPr/>
            </a:pPr>
            <a:endParaRPr lang="en-US" sz="1200" smtClean="0"/>
          </a:p>
          <a:p>
            <a:pPr lvl="1">
              <a:buFont typeface="Wingdings" pitchFamily="2" charset="2"/>
              <a:buChar char="Ø"/>
              <a:defRPr/>
            </a:pPr>
            <a:r>
              <a:rPr lang="en-US" sz="2400" smtClean="0"/>
              <a:t>FunFitness</a:t>
            </a:r>
          </a:p>
          <a:p>
            <a:pPr lvl="1">
              <a:buFont typeface="Wingdings" pitchFamily="2" charset="2"/>
              <a:buNone/>
              <a:defRPr/>
            </a:pPr>
            <a:endParaRPr lang="en-US" sz="1200" smtClean="0"/>
          </a:p>
          <a:p>
            <a:pPr lvl="1">
              <a:buFont typeface="Wingdings" pitchFamily="2" charset="2"/>
              <a:buChar char="Ø"/>
              <a:defRPr/>
            </a:pPr>
            <a:r>
              <a:rPr lang="en-US" sz="2400" smtClean="0"/>
              <a:t>Special Smiles</a:t>
            </a:r>
            <a:endParaRPr lang="en-US" sz="1200" smtClean="0"/>
          </a:p>
          <a:p>
            <a:pPr lvl="1">
              <a:buFont typeface="Wingdings" pitchFamily="2" charset="2"/>
              <a:buChar char="Ø"/>
              <a:defRPr/>
            </a:pPr>
            <a:endParaRPr lang="en-US" sz="1400" smtClean="0"/>
          </a:p>
          <a:p>
            <a:pPr lvl="1">
              <a:buFont typeface="Wingdings" pitchFamily="2" charset="2"/>
              <a:buChar char="Ø"/>
              <a:defRPr/>
            </a:pPr>
            <a:r>
              <a:rPr lang="en-US" sz="2400" smtClean="0"/>
              <a:t>Healthy Hearing</a:t>
            </a:r>
          </a:p>
          <a:p>
            <a:pPr lvl="1">
              <a:buFont typeface="Wingdings" pitchFamily="2" charset="2"/>
              <a:buNone/>
              <a:defRPr/>
            </a:pPr>
            <a:endParaRPr lang="en-US" sz="1400" smtClean="0"/>
          </a:p>
          <a:p>
            <a:pPr lvl="1">
              <a:buFont typeface="Wingdings" pitchFamily="2" charset="2"/>
              <a:buChar char="Ø"/>
              <a:defRPr/>
            </a:pPr>
            <a:r>
              <a:rPr lang="en-US" sz="2400" smtClean="0"/>
              <a:t>Opening Eyes</a:t>
            </a:r>
            <a:endParaRPr lang="en-US" sz="2400"/>
          </a:p>
        </p:txBody>
      </p:sp>
      <p:pic>
        <p:nvPicPr>
          <p:cNvPr id="4" name="Picture 9" descr="OV HA pos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4038600" y="2514600"/>
            <a:ext cx="3086100" cy="411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Rectangle 2"/>
          <p:cNvSpPr txBox="1">
            <a:spLocks noChangeArrowheads="1"/>
          </p:cNvSpPr>
          <p:nvPr/>
        </p:nvSpPr>
        <p:spPr>
          <a:xfrm>
            <a:off x="647700" y="301337"/>
            <a:ext cx="7772400" cy="1146464"/>
          </a:xfrm>
          <a:prstGeom prst="rect">
            <a:avLst/>
          </a:prstGeom>
          <a:solidFill>
            <a:schemeClr val="accent3">
              <a:lumMod val="60000"/>
              <a:lumOff val="40000"/>
            </a:schemeClr>
          </a:solidFill>
          <a:ln w="25400">
            <a:solidFill>
              <a:schemeClr val="tx2"/>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000" dirty="0" smtClean="0"/>
              <a:t>Healthy Athletes</a:t>
            </a:r>
            <a:endParaRPr lang="en-US" sz="4000" dirty="0"/>
          </a:p>
        </p:txBody>
      </p:sp>
    </p:spTree>
    <p:extLst>
      <p:ext uri="{BB962C8B-B14F-4D97-AF65-F5344CB8AC3E}">
        <p14:creationId xmlns:p14="http://schemas.microsoft.com/office/powerpoint/2010/main" val="27132572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DSCF089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6291" y="3810000"/>
            <a:ext cx="3810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txBox="1">
            <a:spLocks noChangeArrowheads="1"/>
          </p:cNvSpPr>
          <p:nvPr/>
        </p:nvSpPr>
        <p:spPr>
          <a:xfrm>
            <a:off x="429491" y="1752600"/>
            <a:ext cx="8229600" cy="4114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itchFamily="2" charset="2"/>
              <a:buChar char="Ø"/>
              <a:defRPr/>
            </a:pPr>
            <a:r>
              <a:rPr lang="en-US" sz="2800" dirty="0" smtClean="0"/>
              <a:t>Athlete Leadership Programs</a:t>
            </a:r>
          </a:p>
          <a:p>
            <a:pPr lvl="1">
              <a:buFontTx/>
              <a:buChar char="•"/>
              <a:defRPr/>
            </a:pPr>
            <a:r>
              <a:rPr lang="en-US" sz="2400" dirty="0" smtClean="0"/>
              <a:t>Involves athletes in decisions affecting Special Olympics</a:t>
            </a:r>
          </a:p>
          <a:p>
            <a:pPr lvl="1">
              <a:buFontTx/>
              <a:buNone/>
              <a:defRPr/>
            </a:pPr>
            <a:endParaRPr lang="en-US" sz="1000" dirty="0" smtClean="0"/>
          </a:p>
          <a:p>
            <a:pPr>
              <a:buFont typeface="Wingdings" pitchFamily="2" charset="2"/>
              <a:buChar char="Ø"/>
              <a:defRPr/>
            </a:pPr>
            <a:r>
              <a:rPr lang="en-US" sz="2800" dirty="0" smtClean="0"/>
              <a:t>Global Messenger Program</a:t>
            </a:r>
          </a:p>
          <a:p>
            <a:pPr lvl="1">
              <a:buFontTx/>
              <a:buChar char="•"/>
              <a:defRPr/>
            </a:pPr>
            <a:r>
              <a:rPr lang="en-US" sz="2400" dirty="0" smtClean="0"/>
              <a:t>Teaches athletes public speaking skills</a:t>
            </a:r>
          </a:p>
          <a:p>
            <a:pPr lvl="1">
              <a:buFontTx/>
              <a:buNone/>
              <a:defRPr/>
            </a:pPr>
            <a:endParaRPr lang="en-US" sz="1200" dirty="0" smtClean="0"/>
          </a:p>
          <a:p>
            <a:pPr>
              <a:buFont typeface="Wingdings" pitchFamily="2" charset="2"/>
              <a:buChar char="Ø"/>
              <a:defRPr/>
            </a:pPr>
            <a:r>
              <a:rPr lang="en-US" sz="2800" dirty="0" smtClean="0"/>
              <a:t>Athletes as Coaches</a:t>
            </a:r>
          </a:p>
          <a:p>
            <a:pPr>
              <a:buFont typeface="Wingdings" pitchFamily="2" charset="2"/>
              <a:buChar char="Ø"/>
              <a:defRPr/>
            </a:pPr>
            <a:r>
              <a:rPr lang="en-US" sz="2800" dirty="0" smtClean="0"/>
              <a:t>Athletes as Officials</a:t>
            </a:r>
            <a:endParaRPr lang="en-US" sz="1200" dirty="0" smtClean="0"/>
          </a:p>
          <a:p>
            <a:pPr>
              <a:buFont typeface="Wingdings" pitchFamily="2" charset="2"/>
              <a:buChar char="Ø"/>
              <a:defRPr/>
            </a:pPr>
            <a:r>
              <a:rPr lang="en-US" sz="2800" dirty="0" smtClean="0"/>
              <a:t>Athletes as Board Members</a:t>
            </a:r>
            <a:endParaRPr lang="en-US" sz="2800" dirty="0"/>
          </a:p>
        </p:txBody>
      </p:sp>
      <p:sp>
        <p:nvSpPr>
          <p:cNvPr id="5" name="Rectangle 2"/>
          <p:cNvSpPr txBox="1">
            <a:spLocks noChangeArrowheads="1"/>
          </p:cNvSpPr>
          <p:nvPr/>
        </p:nvSpPr>
        <p:spPr>
          <a:xfrm>
            <a:off x="647700" y="301337"/>
            <a:ext cx="7772400" cy="1146464"/>
          </a:xfrm>
          <a:prstGeom prst="rect">
            <a:avLst/>
          </a:prstGeom>
          <a:solidFill>
            <a:schemeClr val="accent3">
              <a:lumMod val="60000"/>
              <a:lumOff val="40000"/>
            </a:schemeClr>
          </a:solidFill>
          <a:ln w="25400">
            <a:solidFill>
              <a:schemeClr val="tx2"/>
            </a:solidFill>
          </a:ln>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000" dirty="0" smtClean="0"/>
              <a:t>Other Opportunities available for Special Olympics Athletes</a:t>
            </a:r>
            <a:endParaRPr lang="en-US" sz="4000" dirty="0"/>
          </a:p>
        </p:txBody>
      </p:sp>
    </p:spTree>
    <p:extLst>
      <p:ext uri="{BB962C8B-B14F-4D97-AF65-F5344CB8AC3E}">
        <p14:creationId xmlns:p14="http://schemas.microsoft.com/office/powerpoint/2010/main" val="13030824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457200" y="1828800"/>
            <a:ext cx="8229600" cy="48006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itchFamily="2" charset="2"/>
              <a:buNone/>
              <a:defRPr/>
            </a:pPr>
            <a:r>
              <a:rPr lang="en-US" sz="2400" dirty="0" smtClean="0"/>
              <a:t>	</a:t>
            </a:r>
            <a:r>
              <a:rPr lang="en-US" sz="3000" dirty="0" smtClean="0"/>
              <a:t>Special Olympics Unified Sports</a:t>
            </a:r>
            <a:r>
              <a:rPr lang="en-US" sz="3000" baseline="48000" dirty="0" smtClean="0">
                <a:cs typeface="Tahoma" pitchFamily="34" charset="0"/>
              </a:rPr>
              <a:t>®</a:t>
            </a:r>
            <a:r>
              <a:rPr lang="en-US" sz="3000" dirty="0" smtClean="0"/>
              <a:t> is an initiative that combines approximately equal numbers of Special Olympics athletes and athletes without intellectual disabilities (called Partners) on sports teams for training and competition. The focus is then on the abilities of the teammates, not the disabilities.</a:t>
            </a:r>
          </a:p>
          <a:p>
            <a:pPr>
              <a:buFont typeface="Wingdings" pitchFamily="2" charset="2"/>
              <a:buNone/>
              <a:defRPr/>
            </a:pPr>
            <a:r>
              <a:rPr lang="en-US" sz="3000" dirty="0" smtClean="0"/>
              <a:t>	Special Olympics New Mexico offers Unified Sports</a:t>
            </a:r>
            <a:r>
              <a:rPr lang="en-US" sz="3000" baseline="48000" dirty="0" smtClean="0">
                <a:cs typeface="Tahoma" pitchFamily="34" charset="0"/>
              </a:rPr>
              <a:t>®</a:t>
            </a:r>
            <a:r>
              <a:rPr lang="en-US" sz="3000" dirty="0" smtClean="0"/>
              <a:t> competition in Volleyball, Bocce, Golf, Softball, Aquatics and Athletics.</a:t>
            </a:r>
            <a:endParaRPr lang="en-US" sz="3000" dirty="0"/>
          </a:p>
        </p:txBody>
      </p:sp>
      <p:sp>
        <p:nvSpPr>
          <p:cNvPr id="4" name="Rectangle 2"/>
          <p:cNvSpPr txBox="1">
            <a:spLocks noChangeArrowheads="1"/>
          </p:cNvSpPr>
          <p:nvPr/>
        </p:nvSpPr>
        <p:spPr>
          <a:xfrm>
            <a:off x="647700" y="301337"/>
            <a:ext cx="7772400" cy="1146464"/>
          </a:xfrm>
          <a:prstGeom prst="rect">
            <a:avLst/>
          </a:prstGeom>
          <a:solidFill>
            <a:schemeClr val="accent3">
              <a:lumMod val="60000"/>
              <a:lumOff val="40000"/>
            </a:schemeClr>
          </a:solidFill>
          <a:ln w="25400">
            <a:solidFill>
              <a:schemeClr val="tx2"/>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000" dirty="0" smtClean="0"/>
              <a:t>Unified Sports</a:t>
            </a:r>
            <a:endParaRPr lang="en-US" sz="4000" dirty="0"/>
          </a:p>
        </p:txBody>
      </p:sp>
    </p:spTree>
    <p:extLst>
      <p:ext uri="{BB962C8B-B14F-4D97-AF65-F5344CB8AC3E}">
        <p14:creationId xmlns:p14="http://schemas.microsoft.com/office/powerpoint/2010/main" val="6416132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softball"/>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18000" contrast="-21000"/>
                    </a14:imgEffect>
                  </a14:imgLayer>
                </a14:imgProps>
              </a:ext>
              <a:ext uri="{28A0092B-C50C-407E-A947-70E740481C1C}">
                <a14:useLocalDpi xmlns:a14="http://schemas.microsoft.com/office/drawing/2010/main" val="0"/>
              </a:ext>
            </a:extLst>
          </a:blip>
          <a:srcRect/>
          <a:stretch>
            <a:fillRect/>
          </a:stretch>
        </p:blipFill>
        <p:spPr bwMode="auto">
          <a:xfrm>
            <a:off x="6132532" y="4495800"/>
            <a:ext cx="2810577"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txBox="1">
            <a:spLocks noChangeArrowheads="1"/>
          </p:cNvSpPr>
          <p:nvPr/>
        </p:nvSpPr>
        <p:spPr>
          <a:xfrm>
            <a:off x="457200" y="1981200"/>
            <a:ext cx="8229600" cy="4114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buFont typeface="Wingdings" pitchFamily="2" charset="2"/>
              <a:buChar char="Ø"/>
              <a:defRPr/>
            </a:pPr>
            <a:r>
              <a:rPr lang="en-US" sz="2400" b="1" dirty="0" smtClean="0"/>
              <a:t>Learn new sports; develop higher-level sports skills;</a:t>
            </a:r>
          </a:p>
          <a:p>
            <a:pPr>
              <a:lnSpc>
                <a:spcPct val="90000"/>
              </a:lnSpc>
              <a:buFont typeface="Wingdings" pitchFamily="2" charset="2"/>
              <a:buNone/>
              <a:defRPr/>
            </a:pPr>
            <a:endParaRPr lang="en-US" sz="1200" b="1" dirty="0" smtClean="0"/>
          </a:p>
          <a:p>
            <a:pPr>
              <a:lnSpc>
                <a:spcPct val="90000"/>
              </a:lnSpc>
              <a:buFont typeface="Wingdings" pitchFamily="2" charset="2"/>
              <a:buChar char="Ø"/>
              <a:defRPr/>
            </a:pPr>
            <a:r>
              <a:rPr lang="en-US" sz="2400" b="1" dirty="0" smtClean="0"/>
              <a:t>Have new competition experiences</a:t>
            </a:r>
          </a:p>
          <a:p>
            <a:pPr>
              <a:lnSpc>
                <a:spcPct val="90000"/>
              </a:lnSpc>
              <a:buFont typeface="Wingdings" pitchFamily="2" charset="2"/>
              <a:buNone/>
              <a:defRPr/>
            </a:pPr>
            <a:endParaRPr lang="en-US" sz="1200" b="1" dirty="0" smtClean="0"/>
          </a:p>
          <a:p>
            <a:pPr>
              <a:lnSpc>
                <a:spcPct val="90000"/>
              </a:lnSpc>
              <a:buFont typeface="Wingdings" pitchFamily="2" charset="2"/>
              <a:buChar char="Ø"/>
              <a:defRPr/>
            </a:pPr>
            <a:r>
              <a:rPr lang="en-US" sz="2400" b="1" dirty="0" smtClean="0"/>
              <a:t>Experience meaningful inclusion as each athlete is ensured of playing a valued role on the team;</a:t>
            </a:r>
          </a:p>
          <a:p>
            <a:pPr>
              <a:lnSpc>
                <a:spcPct val="90000"/>
              </a:lnSpc>
              <a:buFont typeface="Wingdings" pitchFamily="2" charset="2"/>
              <a:buNone/>
              <a:defRPr/>
            </a:pPr>
            <a:endParaRPr lang="en-US" sz="1200" b="1" dirty="0" smtClean="0"/>
          </a:p>
          <a:p>
            <a:pPr>
              <a:lnSpc>
                <a:spcPct val="90000"/>
              </a:lnSpc>
              <a:buFont typeface="Wingdings" pitchFamily="2" charset="2"/>
              <a:buChar char="Ø"/>
              <a:defRPr/>
            </a:pPr>
            <a:r>
              <a:rPr lang="en-US" sz="2400" b="1" dirty="0" smtClean="0"/>
              <a:t>Socialize with peers and form friendships; and</a:t>
            </a:r>
          </a:p>
          <a:p>
            <a:pPr>
              <a:lnSpc>
                <a:spcPct val="90000"/>
              </a:lnSpc>
              <a:buFont typeface="Wingdings" pitchFamily="2" charset="2"/>
              <a:buNone/>
              <a:defRPr/>
            </a:pPr>
            <a:endParaRPr lang="en-US" sz="1200" b="1" dirty="0" smtClean="0"/>
          </a:p>
          <a:p>
            <a:pPr>
              <a:lnSpc>
                <a:spcPct val="90000"/>
              </a:lnSpc>
              <a:buFont typeface="Wingdings" pitchFamily="2" charset="2"/>
              <a:buChar char="Ø"/>
              <a:defRPr/>
            </a:pPr>
            <a:r>
              <a:rPr lang="en-US" sz="2400" b="1" dirty="0" smtClean="0"/>
              <a:t>Participate in their communities and </a:t>
            </a:r>
          </a:p>
          <a:p>
            <a:pPr marL="0" indent="0">
              <a:lnSpc>
                <a:spcPct val="90000"/>
              </a:lnSpc>
              <a:buNone/>
              <a:defRPr/>
            </a:pPr>
            <a:r>
              <a:rPr lang="en-US" sz="2400" b="1" dirty="0" smtClean="0"/>
              <a:t>have choices outside of Special Olympics</a:t>
            </a:r>
            <a:endParaRPr lang="en-US" sz="2400" b="1" dirty="0"/>
          </a:p>
        </p:txBody>
      </p:sp>
      <p:sp>
        <p:nvSpPr>
          <p:cNvPr id="5" name="Rectangle 2"/>
          <p:cNvSpPr txBox="1">
            <a:spLocks noChangeArrowheads="1"/>
          </p:cNvSpPr>
          <p:nvPr/>
        </p:nvSpPr>
        <p:spPr>
          <a:xfrm>
            <a:off x="647700" y="301337"/>
            <a:ext cx="7772400" cy="1146464"/>
          </a:xfrm>
          <a:prstGeom prst="rect">
            <a:avLst/>
          </a:prstGeom>
          <a:solidFill>
            <a:schemeClr val="accent3">
              <a:lumMod val="60000"/>
              <a:lumOff val="40000"/>
            </a:schemeClr>
          </a:solidFill>
          <a:ln w="25400">
            <a:solidFill>
              <a:schemeClr val="tx2"/>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000" dirty="0" smtClean="0"/>
              <a:t>Unified Sports Enables Athletes To:</a:t>
            </a:r>
            <a:endParaRPr lang="en-US" sz="4000" dirty="0"/>
          </a:p>
        </p:txBody>
      </p:sp>
    </p:spTree>
    <p:extLst>
      <p:ext uri="{BB962C8B-B14F-4D97-AF65-F5344CB8AC3E}">
        <p14:creationId xmlns:p14="http://schemas.microsoft.com/office/powerpoint/2010/main" val="18089479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3" descr="ab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5437909" y="3997036"/>
            <a:ext cx="3352800" cy="2514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Text Box 4"/>
          <p:cNvSpPr txBox="1">
            <a:spLocks noChangeArrowheads="1"/>
          </p:cNvSpPr>
          <p:nvPr/>
        </p:nvSpPr>
        <p:spPr bwMode="auto">
          <a:xfrm>
            <a:off x="5181600" y="2590800"/>
            <a:ext cx="31242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742950" indent="-285750" algn="l">
              <a:spcBef>
                <a:spcPct val="0"/>
              </a:spcBef>
              <a:defRPr>
                <a:solidFill>
                  <a:schemeClr val="tx1"/>
                </a:solidFill>
                <a:latin typeface="Arial" charset="0"/>
                <a:cs typeface="Arial" charset="0"/>
              </a:defRPr>
            </a:lvl1pPr>
            <a:lvl2pPr algn="l">
              <a:spcBef>
                <a:spcPct val="0"/>
              </a:spcBef>
              <a:defRPr>
                <a:solidFill>
                  <a:schemeClr val="tx1"/>
                </a:solidFill>
                <a:latin typeface="Arial" charset="0"/>
                <a:cs typeface="Arial" charset="0"/>
              </a:defRPr>
            </a:lvl2pPr>
            <a:lvl3pPr algn="l">
              <a:spcBef>
                <a:spcPct val="0"/>
              </a:spcBef>
              <a:defRPr>
                <a:solidFill>
                  <a:schemeClr val="tx1"/>
                </a:solidFill>
                <a:latin typeface="Arial" charset="0"/>
                <a:cs typeface="Arial" charset="0"/>
              </a:defRPr>
            </a:lvl3pPr>
            <a:lvl4pPr algn="l">
              <a:spcBef>
                <a:spcPct val="0"/>
              </a:spcBef>
              <a:defRPr>
                <a:solidFill>
                  <a:schemeClr val="tx1"/>
                </a:solidFill>
                <a:latin typeface="Arial" charset="0"/>
                <a:cs typeface="Arial" charset="0"/>
              </a:defRPr>
            </a:lvl4pPr>
            <a:lvl5pPr algn="l">
              <a:spcBef>
                <a:spcPct val="0"/>
              </a:spcBef>
              <a:defRPr>
                <a:solidFill>
                  <a:schemeClr val="tx1"/>
                </a:solidFill>
                <a:latin typeface="Arial" charset="0"/>
                <a:cs typeface="Arial" charset="0"/>
              </a:defRPr>
            </a:lvl5pPr>
            <a:lvl6pPr fontAlgn="base">
              <a:spcBef>
                <a:spcPct val="0"/>
              </a:spcBef>
              <a:spcAft>
                <a:spcPct val="0"/>
              </a:spcAft>
              <a:defRPr>
                <a:solidFill>
                  <a:schemeClr val="tx1"/>
                </a:solidFill>
                <a:latin typeface="Arial" charset="0"/>
                <a:cs typeface="Arial" charset="0"/>
              </a:defRPr>
            </a:lvl6pPr>
            <a:lvl7pPr fontAlgn="base">
              <a:spcBef>
                <a:spcPct val="0"/>
              </a:spcBef>
              <a:spcAft>
                <a:spcPct val="0"/>
              </a:spcAft>
              <a:defRPr>
                <a:solidFill>
                  <a:schemeClr val="tx1"/>
                </a:solidFill>
                <a:latin typeface="Arial" charset="0"/>
                <a:cs typeface="Arial" charset="0"/>
              </a:defRPr>
            </a:lvl7pPr>
            <a:lvl8pPr fontAlgn="base">
              <a:spcBef>
                <a:spcPct val="0"/>
              </a:spcBef>
              <a:spcAft>
                <a:spcPct val="0"/>
              </a:spcAft>
              <a:defRPr>
                <a:solidFill>
                  <a:schemeClr val="tx1"/>
                </a:solidFill>
                <a:latin typeface="Arial" charset="0"/>
                <a:cs typeface="Arial" charset="0"/>
              </a:defRPr>
            </a:lvl8pPr>
            <a:lvl9pPr fontAlgn="base">
              <a:spcBef>
                <a:spcPct val="0"/>
              </a:spcBef>
              <a:spcAft>
                <a:spcPct val="0"/>
              </a:spcAft>
              <a:defRPr>
                <a:solidFill>
                  <a:schemeClr val="tx1"/>
                </a:solidFill>
                <a:latin typeface="Arial" charset="0"/>
                <a:cs typeface="Arial" charset="0"/>
              </a:defRPr>
            </a:lvl9pPr>
          </a:lstStyle>
          <a:p>
            <a:pPr algn="ctr">
              <a:spcBef>
                <a:spcPct val="50000"/>
              </a:spcBef>
              <a:defRPr/>
            </a:pPr>
            <a:endParaRPr lang="en-US" smtClean="0">
              <a:solidFill>
                <a:schemeClr val="tx2"/>
              </a:solidFill>
              <a:effectLst>
                <a:outerShdw blurRad="38100" dist="38100" dir="2700000" algn="tl">
                  <a:srgbClr val="000000"/>
                </a:outerShdw>
              </a:effectLst>
              <a:latin typeface="Tahoma" pitchFamily="34" charset="0"/>
            </a:endParaRPr>
          </a:p>
        </p:txBody>
      </p:sp>
      <p:sp>
        <p:nvSpPr>
          <p:cNvPr id="6" name="Rectangle 3"/>
          <p:cNvSpPr txBox="1">
            <a:spLocks noChangeArrowheads="1"/>
          </p:cNvSpPr>
          <p:nvPr/>
        </p:nvSpPr>
        <p:spPr bwMode="auto">
          <a:xfrm>
            <a:off x="2228850" y="1635125"/>
            <a:ext cx="230505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fontAlgn="base">
              <a:spcBef>
                <a:spcPct val="20000"/>
              </a:spcBef>
              <a:spcAft>
                <a:spcPct val="0"/>
              </a:spcAft>
              <a:buClr>
                <a:schemeClr val="hlink"/>
              </a:buClr>
              <a:buSzPct val="65000"/>
              <a:buFont typeface="Wingdings" pitchFamily="2" charset="2"/>
              <a:buChar char="n"/>
              <a:defRPr sz="3200" b="1">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folHlink"/>
              </a:buClr>
              <a:buSzPct val="65000"/>
              <a:buFont typeface="Wingdings" pitchFamily="2" charset="2"/>
              <a:buChar char="q"/>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SzPct val="65000"/>
              <a:buChar char="o"/>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9pPr>
          </a:lstStyle>
          <a:p>
            <a:pPr marL="0" indent="0" algn="ctr">
              <a:lnSpc>
                <a:spcPct val="80000"/>
              </a:lnSpc>
              <a:buNone/>
              <a:defRPr/>
            </a:pPr>
            <a:r>
              <a:rPr lang="en-US" sz="2400" kern="0" dirty="0" smtClean="0">
                <a:solidFill>
                  <a:schemeClr val="accent6">
                    <a:lumMod val="75000"/>
                  </a:schemeClr>
                </a:solidFill>
                <a:effectLst/>
              </a:rPr>
              <a:t>Summer Games</a:t>
            </a:r>
          </a:p>
          <a:p>
            <a:pPr>
              <a:lnSpc>
                <a:spcPct val="80000"/>
              </a:lnSpc>
              <a:buFont typeface="Courier New" pitchFamily="49" charset="0"/>
              <a:buChar char="o"/>
              <a:defRPr/>
            </a:pPr>
            <a:r>
              <a:rPr lang="en-US" sz="2000" b="0" kern="0" dirty="0" smtClean="0">
                <a:effectLst/>
              </a:rPr>
              <a:t>Athletics</a:t>
            </a:r>
          </a:p>
          <a:p>
            <a:pPr>
              <a:lnSpc>
                <a:spcPct val="80000"/>
              </a:lnSpc>
              <a:buFont typeface="Courier New" pitchFamily="49" charset="0"/>
              <a:buChar char="o"/>
              <a:defRPr/>
            </a:pPr>
            <a:r>
              <a:rPr lang="en-US" sz="2000" b="0" kern="0" dirty="0" smtClean="0">
                <a:effectLst/>
              </a:rPr>
              <a:t>Bocce</a:t>
            </a:r>
          </a:p>
          <a:p>
            <a:pPr>
              <a:lnSpc>
                <a:spcPct val="80000"/>
              </a:lnSpc>
              <a:buFont typeface="Courier New" pitchFamily="49" charset="0"/>
              <a:buChar char="o"/>
              <a:defRPr/>
            </a:pPr>
            <a:r>
              <a:rPr lang="en-US" sz="2000" b="0" kern="0" dirty="0" smtClean="0">
                <a:effectLst/>
              </a:rPr>
              <a:t>Unified Volleyball</a:t>
            </a:r>
          </a:p>
          <a:p>
            <a:pPr>
              <a:lnSpc>
                <a:spcPct val="80000"/>
              </a:lnSpc>
              <a:buFont typeface="Courier New" pitchFamily="49" charset="0"/>
              <a:buChar char="o"/>
              <a:defRPr/>
            </a:pPr>
            <a:r>
              <a:rPr lang="en-US" sz="2000" b="0" kern="0" dirty="0" smtClean="0">
                <a:effectLst/>
              </a:rPr>
              <a:t>Soccer</a:t>
            </a:r>
          </a:p>
          <a:p>
            <a:pPr>
              <a:lnSpc>
                <a:spcPct val="80000"/>
              </a:lnSpc>
              <a:defRPr/>
            </a:pPr>
            <a:endParaRPr lang="en-US" sz="2400" kern="0" dirty="0" smtClean="0"/>
          </a:p>
        </p:txBody>
      </p:sp>
      <p:sp>
        <p:nvSpPr>
          <p:cNvPr id="7" name="Rectangle 3"/>
          <p:cNvSpPr txBox="1">
            <a:spLocks noChangeArrowheads="1"/>
          </p:cNvSpPr>
          <p:nvPr/>
        </p:nvSpPr>
        <p:spPr bwMode="auto">
          <a:xfrm>
            <a:off x="4648200" y="1635125"/>
            <a:ext cx="1905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fontAlgn="base">
              <a:spcBef>
                <a:spcPct val="20000"/>
              </a:spcBef>
              <a:spcAft>
                <a:spcPct val="0"/>
              </a:spcAft>
              <a:buClr>
                <a:schemeClr val="hlink"/>
              </a:buClr>
              <a:buSzPct val="65000"/>
              <a:buFont typeface="Wingdings" pitchFamily="2" charset="2"/>
              <a:buChar char="n"/>
              <a:defRPr sz="3200" b="1">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folHlink"/>
              </a:buClr>
              <a:buSzPct val="65000"/>
              <a:buFont typeface="Wingdings" pitchFamily="2" charset="2"/>
              <a:buChar char="q"/>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SzPct val="65000"/>
              <a:buChar char="o"/>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9pPr>
          </a:lstStyle>
          <a:p>
            <a:pPr marL="0" indent="0" algn="ctr">
              <a:lnSpc>
                <a:spcPct val="80000"/>
              </a:lnSpc>
              <a:buNone/>
              <a:defRPr/>
            </a:pPr>
            <a:r>
              <a:rPr lang="en-US" sz="2400" kern="0" dirty="0" smtClean="0">
                <a:solidFill>
                  <a:schemeClr val="accent6">
                    <a:lumMod val="75000"/>
                  </a:schemeClr>
                </a:solidFill>
                <a:effectLst/>
              </a:rPr>
              <a:t>Four Corners</a:t>
            </a:r>
          </a:p>
          <a:p>
            <a:pPr>
              <a:lnSpc>
                <a:spcPct val="80000"/>
              </a:lnSpc>
              <a:buFont typeface="Courier New" pitchFamily="49" charset="0"/>
              <a:buChar char="o"/>
              <a:defRPr/>
            </a:pPr>
            <a:r>
              <a:rPr lang="en-US" sz="2000" b="0" kern="0" dirty="0" smtClean="0">
                <a:effectLst/>
              </a:rPr>
              <a:t>Aquatics</a:t>
            </a:r>
          </a:p>
          <a:p>
            <a:pPr>
              <a:lnSpc>
                <a:spcPct val="80000"/>
              </a:lnSpc>
              <a:buFont typeface="Courier New" pitchFamily="49" charset="0"/>
              <a:buChar char="o"/>
              <a:defRPr/>
            </a:pPr>
            <a:r>
              <a:rPr lang="en-US" sz="2000" b="0" kern="0" dirty="0" smtClean="0">
                <a:effectLst/>
              </a:rPr>
              <a:t>Unified Flag Football</a:t>
            </a:r>
          </a:p>
          <a:p>
            <a:pPr>
              <a:lnSpc>
                <a:spcPct val="80000"/>
              </a:lnSpc>
              <a:buFont typeface="Courier New" pitchFamily="49" charset="0"/>
              <a:buChar char="o"/>
              <a:defRPr/>
            </a:pPr>
            <a:r>
              <a:rPr lang="en-US" sz="2000" b="0" kern="0" dirty="0" smtClean="0">
                <a:effectLst/>
              </a:rPr>
              <a:t>Unified Softball</a:t>
            </a:r>
          </a:p>
          <a:p>
            <a:pPr>
              <a:lnSpc>
                <a:spcPct val="80000"/>
              </a:lnSpc>
              <a:buFont typeface="Courier New" pitchFamily="49" charset="0"/>
              <a:buChar char="o"/>
              <a:defRPr/>
            </a:pPr>
            <a:r>
              <a:rPr lang="en-US" sz="2000" b="0" kern="0" dirty="0" smtClean="0">
                <a:effectLst/>
              </a:rPr>
              <a:t>Golf</a:t>
            </a:r>
          </a:p>
          <a:p>
            <a:pPr>
              <a:lnSpc>
                <a:spcPct val="80000"/>
              </a:lnSpc>
              <a:defRPr/>
            </a:pPr>
            <a:endParaRPr lang="en-US" sz="2400" kern="0" dirty="0" smtClean="0"/>
          </a:p>
        </p:txBody>
      </p:sp>
      <p:sp>
        <p:nvSpPr>
          <p:cNvPr id="8" name="Rectangle 3"/>
          <p:cNvSpPr txBox="1">
            <a:spLocks noChangeArrowheads="1"/>
          </p:cNvSpPr>
          <p:nvPr/>
        </p:nvSpPr>
        <p:spPr bwMode="auto">
          <a:xfrm>
            <a:off x="6553200" y="1635125"/>
            <a:ext cx="22098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fontAlgn="base">
              <a:spcBef>
                <a:spcPct val="20000"/>
              </a:spcBef>
              <a:spcAft>
                <a:spcPct val="0"/>
              </a:spcAft>
              <a:buClr>
                <a:schemeClr val="hlink"/>
              </a:buClr>
              <a:buSzPct val="65000"/>
              <a:buFont typeface="Wingdings" pitchFamily="2" charset="2"/>
              <a:buChar char="n"/>
              <a:defRPr sz="3200" b="1">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folHlink"/>
              </a:buClr>
              <a:buSzPct val="65000"/>
              <a:buFont typeface="Wingdings" pitchFamily="2" charset="2"/>
              <a:buChar char="q"/>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SzPct val="65000"/>
              <a:buChar char="o"/>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9pPr>
          </a:lstStyle>
          <a:p>
            <a:pPr marL="0" indent="0" algn="ctr">
              <a:lnSpc>
                <a:spcPct val="80000"/>
              </a:lnSpc>
              <a:buNone/>
              <a:defRPr/>
            </a:pPr>
            <a:r>
              <a:rPr lang="en-US" sz="2400" kern="0" dirty="0" smtClean="0">
                <a:solidFill>
                  <a:schemeClr val="accent6">
                    <a:lumMod val="75000"/>
                  </a:schemeClr>
                </a:solidFill>
                <a:effectLst/>
              </a:rPr>
              <a:t>Holiday Classic</a:t>
            </a:r>
          </a:p>
          <a:p>
            <a:pPr>
              <a:lnSpc>
                <a:spcPct val="80000"/>
              </a:lnSpc>
              <a:buFont typeface="Courier New" pitchFamily="49" charset="0"/>
              <a:buChar char="o"/>
              <a:defRPr/>
            </a:pPr>
            <a:r>
              <a:rPr lang="en-US" sz="2000" b="0" kern="0" dirty="0" smtClean="0">
                <a:effectLst/>
              </a:rPr>
              <a:t>Bowling</a:t>
            </a:r>
          </a:p>
          <a:p>
            <a:pPr>
              <a:lnSpc>
                <a:spcPct val="80000"/>
              </a:lnSpc>
              <a:buFont typeface="Courier New" pitchFamily="49" charset="0"/>
              <a:buChar char="o"/>
              <a:defRPr/>
            </a:pPr>
            <a:r>
              <a:rPr lang="en-US" sz="2000" b="0" kern="0" dirty="0" smtClean="0">
                <a:effectLst/>
              </a:rPr>
              <a:t>Basketball</a:t>
            </a:r>
          </a:p>
        </p:txBody>
      </p:sp>
      <p:sp>
        <p:nvSpPr>
          <p:cNvPr id="9" name="Rectangle 3"/>
          <p:cNvSpPr txBox="1">
            <a:spLocks noChangeArrowheads="1"/>
          </p:cNvSpPr>
          <p:nvPr/>
        </p:nvSpPr>
        <p:spPr bwMode="auto">
          <a:xfrm>
            <a:off x="295274" y="3736975"/>
            <a:ext cx="2219325"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fontAlgn="base">
              <a:spcBef>
                <a:spcPct val="20000"/>
              </a:spcBef>
              <a:spcAft>
                <a:spcPct val="0"/>
              </a:spcAft>
              <a:buClr>
                <a:schemeClr val="hlink"/>
              </a:buClr>
              <a:buSzPct val="65000"/>
              <a:buFont typeface="Wingdings" pitchFamily="2" charset="2"/>
              <a:buChar char="n"/>
              <a:defRPr sz="3200" b="1">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folHlink"/>
              </a:buClr>
              <a:buSzPct val="65000"/>
              <a:buFont typeface="Wingdings" pitchFamily="2" charset="2"/>
              <a:buChar char="q"/>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SzPct val="65000"/>
              <a:buChar char="o"/>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9pPr>
          </a:lstStyle>
          <a:p>
            <a:pPr marL="0" indent="0" algn="ctr">
              <a:lnSpc>
                <a:spcPct val="80000"/>
              </a:lnSpc>
              <a:buNone/>
              <a:defRPr/>
            </a:pPr>
            <a:r>
              <a:rPr lang="en-US" sz="2400" kern="0" dirty="0" smtClean="0">
                <a:solidFill>
                  <a:schemeClr val="accent6">
                    <a:lumMod val="75000"/>
                  </a:schemeClr>
                </a:solidFill>
                <a:effectLst/>
              </a:rPr>
              <a:t>Separate Seasons</a:t>
            </a:r>
          </a:p>
          <a:p>
            <a:pPr>
              <a:lnSpc>
                <a:spcPct val="80000"/>
              </a:lnSpc>
              <a:buFont typeface="Courier New" pitchFamily="49" charset="0"/>
              <a:buChar char="o"/>
              <a:defRPr/>
            </a:pPr>
            <a:r>
              <a:rPr lang="en-US" sz="2000" b="0" kern="0" dirty="0" smtClean="0">
                <a:effectLst/>
              </a:rPr>
              <a:t>Unified Team Bowling</a:t>
            </a:r>
          </a:p>
          <a:p>
            <a:pPr>
              <a:lnSpc>
                <a:spcPct val="80000"/>
              </a:lnSpc>
              <a:buFont typeface="Courier New" pitchFamily="49" charset="0"/>
              <a:buChar char="o"/>
              <a:defRPr/>
            </a:pPr>
            <a:r>
              <a:rPr lang="en-US" sz="2000" b="0" kern="0" dirty="0" smtClean="0">
                <a:effectLst/>
              </a:rPr>
              <a:t>Equestrian</a:t>
            </a:r>
          </a:p>
          <a:p>
            <a:pPr>
              <a:lnSpc>
                <a:spcPct val="80000"/>
              </a:lnSpc>
              <a:buFont typeface="Courier New" pitchFamily="49" charset="0"/>
              <a:buChar char="o"/>
              <a:defRPr/>
            </a:pPr>
            <a:endParaRPr lang="en-US" sz="2000" b="0" kern="0" dirty="0" smtClean="0"/>
          </a:p>
          <a:p>
            <a:pPr>
              <a:lnSpc>
                <a:spcPct val="80000"/>
              </a:lnSpc>
              <a:defRPr/>
            </a:pPr>
            <a:endParaRPr lang="en-US" sz="2400" kern="0" dirty="0" smtClean="0"/>
          </a:p>
        </p:txBody>
      </p:sp>
      <p:sp>
        <p:nvSpPr>
          <p:cNvPr id="10" name="Rectangle 2"/>
          <p:cNvSpPr txBox="1">
            <a:spLocks noChangeArrowheads="1"/>
          </p:cNvSpPr>
          <p:nvPr/>
        </p:nvSpPr>
        <p:spPr>
          <a:xfrm>
            <a:off x="647700" y="301337"/>
            <a:ext cx="7772400" cy="1146464"/>
          </a:xfrm>
          <a:prstGeom prst="rect">
            <a:avLst/>
          </a:prstGeom>
          <a:solidFill>
            <a:schemeClr val="accent3">
              <a:lumMod val="60000"/>
              <a:lumOff val="40000"/>
            </a:schemeClr>
          </a:solidFill>
          <a:ln w="25400">
            <a:solidFill>
              <a:schemeClr val="tx2"/>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000" dirty="0" smtClean="0"/>
              <a:t>SONM Sports</a:t>
            </a:r>
            <a:endParaRPr lang="en-US" sz="4000" dirty="0"/>
          </a:p>
        </p:txBody>
      </p:sp>
      <p:sp>
        <p:nvSpPr>
          <p:cNvPr id="13" name="Rectangle 3"/>
          <p:cNvSpPr txBox="1">
            <a:spLocks noChangeArrowheads="1"/>
          </p:cNvSpPr>
          <p:nvPr/>
        </p:nvSpPr>
        <p:spPr bwMode="auto">
          <a:xfrm>
            <a:off x="253710" y="1655907"/>
            <a:ext cx="2108489"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fontAlgn="base">
              <a:spcBef>
                <a:spcPct val="20000"/>
              </a:spcBef>
              <a:spcAft>
                <a:spcPct val="0"/>
              </a:spcAft>
              <a:buClr>
                <a:schemeClr val="hlink"/>
              </a:buClr>
              <a:buSzPct val="65000"/>
              <a:buFont typeface="Wingdings" pitchFamily="2" charset="2"/>
              <a:buChar char="n"/>
              <a:defRPr sz="3200" b="1">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folHlink"/>
              </a:buClr>
              <a:buSzPct val="65000"/>
              <a:buFont typeface="Wingdings" pitchFamily="2" charset="2"/>
              <a:buChar char="q"/>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SzPct val="65000"/>
              <a:buChar char="o"/>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9pPr>
          </a:lstStyle>
          <a:p>
            <a:pPr marL="0" indent="0" algn="ctr">
              <a:lnSpc>
                <a:spcPct val="80000"/>
              </a:lnSpc>
              <a:buNone/>
              <a:defRPr/>
            </a:pPr>
            <a:r>
              <a:rPr lang="en-US" sz="2400" kern="0" dirty="0" smtClean="0">
                <a:solidFill>
                  <a:schemeClr val="accent6">
                    <a:lumMod val="75000"/>
                  </a:schemeClr>
                </a:solidFill>
                <a:effectLst/>
              </a:rPr>
              <a:t>Winter Sports</a:t>
            </a:r>
          </a:p>
          <a:p>
            <a:pPr>
              <a:lnSpc>
                <a:spcPct val="80000"/>
              </a:lnSpc>
              <a:buFont typeface="Courier New" pitchFamily="49" charset="0"/>
              <a:buChar char="o"/>
              <a:defRPr/>
            </a:pPr>
            <a:r>
              <a:rPr lang="en-US" sz="2000" b="0" kern="0" dirty="0" smtClean="0">
                <a:effectLst/>
              </a:rPr>
              <a:t>Poly Hockey</a:t>
            </a:r>
            <a:endParaRPr lang="en-US" sz="2000" b="0" kern="0" dirty="0" smtClean="0"/>
          </a:p>
          <a:p>
            <a:pPr>
              <a:lnSpc>
                <a:spcPct val="80000"/>
              </a:lnSpc>
              <a:defRPr/>
            </a:pPr>
            <a:endParaRPr lang="en-US" sz="2400" kern="0" dirty="0" smtClean="0"/>
          </a:p>
        </p:txBody>
      </p:sp>
    </p:spTree>
    <p:extLst>
      <p:ext uri="{BB962C8B-B14F-4D97-AF65-F5344CB8AC3E}">
        <p14:creationId xmlns:p14="http://schemas.microsoft.com/office/powerpoint/2010/main" val="29689416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9"/>
          <p:cNvSpPr txBox="1">
            <a:spLocks noChangeArrowheads="1"/>
          </p:cNvSpPr>
          <p:nvPr/>
        </p:nvSpPr>
        <p:spPr>
          <a:xfrm>
            <a:off x="457200" y="1981200"/>
            <a:ext cx="4038600" cy="4114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endParaRPr lang="en-US" sz="1800" smtClean="0"/>
          </a:p>
          <a:p>
            <a:pPr>
              <a:buFont typeface="Wingdings" pitchFamily="2" charset="2"/>
              <a:buNone/>
              <a:defRPr/>
            </a:pPr>
            <a:endParaRPr lang="en-US" sz="2800"/>
          </a:p>
        </p:txBody>
      </p:sp>
      <p:sp>
        <p:nvSpPr>
          <p:cNvPr id="4" name="Text Box 26"/>
          <p:cNvSpPr txBox="1">
            <a:spLocks noChangeArrowheads="1"/>
          </p:cNvSpPr>
          <p:nvPr/>
        </p:nvSpPr>
        <p:spPr bwMode="auto">
          <a:xfrm>
            <a:off x="429491" y="1685121"/>
            <a:ext cx="8229600" cy="54014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914400" indent="-457200" algn="l">
              <a:spcBef>
                <a:spcPct val="0"/>
              </a:spcBef>
              <a:defRPr>
                <a:solidFill>
                  <a:schemeClr val="tx1"/>
                </a:solidFill>
                <a:latin typeface="Arial" charset="0"/>
                <a:cs typeface="Arial" charset="0"/>
              </a:defRPr>
            </a:lvl1pPr>
            <a:lvl2pPr marL="914400" indent="-457200" algn="l">
              <a:spcBef>
                <a:spcPct val="0"/>
              </a:spcBef>
              <a:defRPr>
                <a:solidFill>
                  <a:schemeClr val="tx1"/>
                </a:solidFill>
                <a:latin typeface="Arial" charset="0"/>
                <a:cs typeface="Arial" charset="0"/>
              </a:defRPr>
            </a:lvl2pPr>
            <a:lvl3pPr marL="1371600" indent="-457200" algn="l">
              <a:spcBef>
                <a:spcPct val="0"/>
              </a:spcBef>
              <a:defRPr>
                <a:solidFill>
                  <a:schemeClr val="tx1"/>
                </a:solidFill>
                <a:latin typeface="Arial" charset="0"/>
                <a:cs typeface="Arial" charset="0"/>
              </a:defRPr>
            </a:lvl3pPr>
            <a:lvl4pPr marL="1828800" indent="-457200" algn="l">
              <a:spcBef>
                <a:spcPct val="0"/>
              </a:spcBef>
              <a:defRPr>
                <a:solidFill>
                  <a:schemeClr val="tx1"/>
                </a:solidFill>
                <a:latin typeface="Arial" charset="0"/>
                <a:cs typeface="Arial" charset="0"/>
              </a:defRPr>
            </a:lvl4pPr>
            <a:lvl5pPr marL="2286000" indent="-457200" algn="l">
              <a:spcBef>
                <a:spcPct val="0"/>
              </a:spcBef>
              <a:defRPr>
                <a:solidFill>
                  <a:schemeClr val="tx1"/>
                </a:solidFill>
                <a:latin typeface="Arial" charset="0"/>
                <a:cs typeface="Arial" charset="0"/>
              </a:defRPr>
            </a:lvl5pPr>
            <a:lvl6pPr marL="2743200" indent="-457200" fontAlgn="base">
              <a:spcBef>
                <a:spcPct val="0"/>
              </a:spcBef>
              <a:spcAft>
                <a:spcPct val="0"/>
              </a:spcAft>
              <a:defRPr>
                <a:solidFill>
                  <a:schemeClr val="tx1"/>
                </a:solidFill>
                <a:latin typeface="Arial" charset="0"/>
                <a:cs typeface="Arial" charset="0"/>
              </a:defRPr>
            </a:lvl6pPr>
            <a:lvl7pPr marL="3200400" indent="-457200" fontAlgn="base">
              <a:spcBef>
                <a:spcPct val="0"/>
              </a:spcBef>
              <a:spcAft>
                <a:spcPct val="0"/>
              </a:spcAft>
              <a:defRPr>
                <a:solidFill>
                  <a:schemeClr val="tx1"/>
                </a:solidFill>
                <a:latin typeface="Arial" charset="0"/>
                <a:cs typeface="Arial" charset="0"/>
              </a:defRPr>
            </a:lvl7pPr>
            <a:lvl8pPr marL="3657600" indent="-457200" fontAlgn="base">
              <a:spcBef>
                <a:spcPct val="0"/>
              </a:spcBef>
              <a:spcAft>
                <a:spcPct val="0"/>
              </a:spcAft>
              <a:defRPr>
                <a:solidFill>
                  <a:schemeClr val="tx1"/>
                </a:solidFill>
                <a:latin typeface="Arial" charset="0"/>
                <a:cs typeface="Arial" charset="0"/>
              </a:defRPr>
            </a:lvl8pPr>
            <a:lvl9pPr marL="4114800" indent="-457200" fontAlgn="base">
              <a:spcBef>
                <a:spcPct val="0"/>
              </a:spcBef>
              <a:spcAft>
                <a:spcPct val="0"/>
              </a:spcAft>
              <a:defRPr>
                <a:solidFill>
                  <a:schemeClr val="tx1"/>
                </a:solidFill>
                <a:latin typeface="Arial" charset="0"/>
                <a:cs typeface="Arial" charset="0"/>
              </a:defRPr>
            </a:lvl9pPr>
          </a:lstStyle>
          <a:p>
            <a:pPr>
              <a:spcBef>
                <a:spcPct val="50000"/>
              </a:spcBef>
              <a:buFont typeface="Wingdings" pitchFamily="2" charset="2"/>
              <a:buAutoNum type="romanUcPeriod"/>
              <a:defRPr/>
            </a:pPr>
            <a:r>
              <a:rPr lang="en-US" sz="1800" b="1" dirty="0" smtClean="0">
                <a:latin typeface="Tahoma" pitchFamily="34" charset="0"/>
              </a:rPr>
              <a:t>Complete an SONM “A” Volunteer Application through the online volunteer portal found at www.sonm.org</a:t>
            </a:r>
          </a:p>
          <a:p>
            <a:pPr>
              <a:spcBef>
                <a:spcPct val="50000"/>
              </a:spcBef>
              <a:buFont typeface="Wingdings" pitchFamily="2" charset="2"/>
              <a:buAutoNum type="romanUcPeriod"/>
              <a:defRPr/>
            </a:pPr>
            <a:r>
              <a:rPr lang="en-US" sz="1800" b="1" dirty="0" smtClean="0">
                <a:latin typeface="Tahoma" pitchFamily="34" charset="0"/>
              </a:rPr>
              <a:t>Review the General Orientation and Protective Behaviors PowerPoint presentations (or attend an approved training)</a:t>
            </a:r>
          </a:p>
          <a:p>
            <a:pPr>
              <a:spcBef>
                <a:spcPct val="50000"/>
              </a:spcBef>
              <a:buFont typeface="Wingdings" pitchFamily="2" charset="2"/>
              <a:buAutoNum type="romanUcPeriod"/>
              <a:defRPr/>
            </a:pPr>
            <a:r>
              <a:rPr lang="en-US" sz="1800" b="1" dirty="0" smtClean="0">
                <a:latin typeface="Tahoma" pitchFamily="34" charset="0"/>
              </a:rPr>
              <a:t>Complete and submit the General Orientation and Protective Behaviors quizzes found at www.sonm.org</a:t>
            </a:r>
          </a:p>
          <a:p>
            <a:pPr>
              <a:spcBef>
                <a:spcPct val="50000"/>
              </a:spcBef>
              <a:buFont typeface="Wingdings" pitchFamily="2" charset="2"/>
              <a:buAutoNum type="romanUcPeriod"/>
              <a:defRPr/>
            </a:pPr>
            <a:r>
              <a:rPr lang="en-US" sz="1800" b="1" dirty="0" smtClean="0">
                <a:latin typeface="Tahoma" pitchFamily="34" charset="0"/>
              </a:rPr>
              <a:t>If you are new to SONM please notify your Head Coach you need Sport Specific Training. Your Head Coach will contact the SONM Office to set up a training/mentoring schedule. </a:t>
            </a:r>
          </a:p>
          <a:p>
            <a:pPr>
              <a:spcBef>
                <a:spcPct val="50000"/>
              </a:spcBef>
              <a:buFont typeface="Wingdings" pitchFamily="2" charset="2"/>
              <a:buAutoNum type="romanUcPeriod"/>
              <a:defRPr/>
            </a:pPr>
            <a:r>
              <a:rPr lang="en-US" sz="1800" b="1" dirty="0" smtClean="0">
                <a:latin typeface="Tahoma" pitchFamily="34" charset="0"/>
              </a:rPr>
              <a:t>Once your training/mentoring has been completed, you must complete an Application for Sports Certification and pass the Sport Specific Quiz which will be given to you by the SONM office. </a:t>
            </a:r>
          </a:p>
          <a:p>
            <a:pPr>
              <a:spcBef>
                <a:spcPct val="50000"/>
              </a:spcBef>
              <a:buFont typeface="Wingdings" pitchFamily="2" charset="2"/>
              <a:buAutoNum type="romanUcPeriod"/>
              <a:defRPr/>
            </a:pPr>
            <a:r>
              <a:rPr lang="en-US" sz="1800" b="1" dirty="0" smtClean="0">
                <a:latin typeface="Tahoma" pitchFamily="34" charset="0"/>
              </a:rPr>
              <a:t>Recertification in your sport must be completed every       three years</a:t>
            </a:r>
          </a:p>
          <a:p>
            <a:pPr>
              <a:spcBef>
                <a:spcPct val="50000"/>
              </a:spcBef>
              <a:buFont typeface="Wingdings" pitchFamily="2" charset="2"/>
              <a:buAutoNum type="romanUcPeriod"/>
              <a:defRPr/>
            </a:pPr>
            <a:endParaRPr lang="en-US" sz="2000" dirty="0" smtClean="0">
              <a:effectLst>
                <a:outerShdw blurRad="38100" dist="38100" dir="2700000" algn="tl">
                  <a:srgbClr val="000000"/>
                </a:outerShdw>
              </a:effectLst>
              <a:latin typeface="Tahoma" pitchFamily="34" charset="0"/>
            </a:endParaRPr>
          </a:p>
        </p:txBody>
      </p:sp>
      <p:sp>
        <p:nvSpPr>
          <p:cNvPr id="5" name="Rectangle 2"/>
          <p:cNvSpPr txBox="1">
            <a:spLocks noChangeArrowheads="1"/>
          </p:cNvSpPr>
          <p:nvPr/>
        </p:nvSpPr>
        <p:spPr>
          <a:xfrm>
            <a:off x="647700" y="301337"/>
            <a:ext cx="7772400" cy="1146464"/>
          </a:xfrm>
          <a:prstGeom prst="rect">
            <a:avLst/>
          </a:prstGeom>
          <a:solidFill>
            <a:schemeClr val="accent3">
              <a:lumMod val="60000"/>
              <a:lumOff val="40000"/>
            </a:schemeClr>
          </a:solidFill>
          <a:ln w="25400">
            <a:solidFill>
              <a:schemeClr val="tx2"/>
            </a:solidFill>
          </a:ln>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000" dirty="0" smtClean="0"/>
              <a:t>How to Become a Certified SONM Coach</a:t>
            </a:r>
            <a:endParaRPr lang="en-US" sz="4000" dirty="0"/>
          </a:p>
        </p:txBody>
      </p:sp>
    </p:spTree>
    <p:extLst>
      <p:ext uri="{BB962C8B-B14F-4D97-AF65-F5344CB8AC3E}">
        <p14:creationId xmlns:p14="http://schemas.microsoft.com/office/powerpoint/2010/main" val="6954687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464127" y="1905000"/>
            <a:ext cx="8229600" cy="4253346"/>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lnSpc>
                <a:spcPct val="90000"/>
              </a:lnSpc>
              <a:buFont typeface="Wingdings" pitchFamily="2" charset="2"/>
              <a:buNone/>
              <a:defRPr/>
            </a:pPr>
            <a:r>
              <a:rPr lang="en-US" sz="2400" dirty="0" smtClean="0"/>
              <a:t>	</a:t>
            </a:r>
            <a:r>
              <a:rPr lang="en-US" sz="3000" dirty="0" smtClean="0"/>
              <a:t>The mission of Special Olympics is to provide year-round sports training and athletic competition in a variety of Olympic-type sports for people 8 years of age and older with intellectual disabilities, giving them continuing opportunities to develop physical fitness, demonstrate courage, experience joy and participate in a sharing of gifts, skills and friendship with their families, other Special Olympics athletes and the community.</a:t>
            </a:r>
            <a:endParaRPr lang="en-US" sz="3000" dirty="0"/>
          </a:p>
        </p:txBody>
      </p:sp>
      <p:sp>
        <p:nvSpPr>
          <p:cNvPr id="8" name="Rectangle 2"/>
          <p:cNvSpPr txBox="1">
            <a:spLocks noChangeArrowheads="1"/>
          </p:cNvSpPr>
          <p:nvPr/>
        </p:nvSpPr>
        <p:spPr>
          <a:xfrm>
            <a:off x="762000" y="311727"/>
            <a:ext cx="7772400" cy="1364673"/>
          </a:xfrm>
          <a:prstGeom prst="rect">
            <a:avLst/>
          </a:prstGeom>
          <a:solidFill>
            <a:schemeClr val="accent3">
              <a:lumMod val="60000"/>
              <a:lumOff val="40000"/>
            </a:schemeClr>
          </a:solidFill>
          <a:ln w="25400">
            <a:solidFill>
              <a:schemeClr val="tx2"/>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000" dirty="0" smtClean="0"/>
              <a:t>Special Olympics Mission</a:t>
            </a:r>
            <a:endParaRPr lang="en-US" sz="4000" dirty="0"/>
          </a:p>
        </p:txBody>
      </p:sp>
    </p:spTree>
    <p:extLst>
      <p:ext uri="{BB962C8B-B14F-4D97-AF65-F5344CB8AC3E}">
        <p14:creationId xmlns:p14="http://schemas.microsoft.com/office/powerpoint/2010/main" val="3112098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762000" y="533400"/>
            <a:ext cx="7772400" cy="1828800"/>
          </a:xfrm>
          <a:prstGeom prst="rect">
            <a:avLst/>
          </a:prstGeom>
          <a:solidFill>
            <a:schemeClr val="accent5">
              <a:lumMod val="60000"/>
              <a:lumOff val="40000"/>
            </a:schemeClr>
          </a:solidFill>
          <a:ln w="25400">
            <a:solidFill>
              <a:schemeClr val="tx2"/>
            </a:solidFill>
          </a:ln>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000" dirty="0" smtClean="0"/>
              <a:t>Special Olympics New Mexico</a:t>
            </a:r>
            <a:br>
              <a:rPr lang="en-US" sz="4000" dirty="0" smtClean="0"/>
            </a:br>
            <a:r>
              <a:rPr lang="en-US" sz="4000" dirty="0" smtClean="0"/>
              <a:t>Protective Behaviors</a:t>
            </a:r>
            <a:endParaRPr lang="en-US" sz="4000" dirty="0"/>
          </a:p>
        </p:txBody>
      </p:sp>
      <p:pic>
        <p:nvPicPr>
          <p:cNvPr id="4" name="Picture 8" descr="Summer Games 2005 13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2895600"/>
            <a:ext cx="5118100" cy="340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6173932"/>
            <a:ext cx="1524000" cy="466436"/>
          </a:xfrm>
          <a:prstGeom prst="rect">
            <a:avLst/>
          </a:prstGeom>
        </p:spPr>
      </p:pic>
    </p:spTree>
    <p:extLst>
      <p:ext uri="{BB962C8B-B14F-4D97-AF65-F5344CB8AC3E}">
        <p14:creationId xmlns:p14="http://schemas.microsoft.com/office/powerpoint/2010/main" val="32004561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457200" y="2209800"/>
            <a:ext cx="8229600" cy="38100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itchFamily="2" charset="2"/>
              <a:buNone/>
              <a:defRPr/>
            </a:pPr>
            <a:endParaRPr lang="en-US" sz="2800" smtClean="0"/>
          </a:p>
          <a:p>
            <a:pPr>
              <a:buFont typeface="Wingdings" pitchFamily="2" charset="2"/>
              <a:buNone/>
              <a:defRPr/>
            </a:pPr>
            <a:endParaRPr lang="en-US" sz="3600"/>
          </a:p>
        </p:txBody>
      </p:sp>
      <p:sp>
        <p:nvSpPr>
          <p:cNvPr id="5" name="Rectangle 5"/>
          <p:cNvSpPr>
            <a:spLocks noChangeArrowheads="1"/>
          </p:cNvSpPr>
          <p:nvPr/>
        </p:nvSpPr>
        <p:spPr bwMode="auto">
          <a:xfrm>
            <a:off x="457200" y="2133600"/>
            <a:ext cx="815340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l">
              <a:lnSpc>
                <a:spcPct val="80000"/>
              </a:lnSpc>
              <a:buClr>
                <a:schemeClr val="hlink"/>
              </a:buClr>
              <a:buFont typeface="Wingdings" pitchFamily="2" charset="2"/>
              <a:buChar char="Ø"/>
              <a:defRPr/>
            </a:pPr>
            <a:endParaRPr lang="en-US" sz="2400" b="1" dirty="0">
              <a:solidFill>
                <a:schemeClr val="accent6">
                  <a:lumMod val="75000"/>
                </a:schemeClr>
              </a:solidFill>
              <a:effectLst>
                <a:outerShdw blurRad="38100" dist="38100" dir="2700000" algn="tl">
                  <a:srgbClr val="000000"/>
                </a:outerShdw>
              </a:effectLst>
            </a:endParaRPr>
          </a:p>
          <a:p>
            <a:pPr algn="l">
              <a:lnSpc>
                <a:spcPct val="80000"/>
              </a:lnSpc>
              <a:buClr>
                <a:schemeClr val="hlink"/>
              </a:buClr>
              <a:defRPr/>
            </a:pPr>
            <a:r>
              <a:rPr lang="en-US" sz="2400" b="1" dirty="0">
                <a:solidFill>
                  <a:schemeClr val="accent6">
                    <a:lumMod val="75000"/>
                  </a:schemeClr>
                </a:solidFill>
              </a:rPr>
              <a:t>Preventing physical abuse</a:t>
            </a:r>
          </a:p>
          <a:p>
            <a:pPr marL="342900" indent="-342900" algn="l">
              <a:lnSpc>
                <a:spcPct val="80000"/>
              </a:lnSpc>
              <a:buClr>
                <a:schemeClr val="hlink"/>
              </a:buClr>
              <a:buFont typeface="Wingdings" pitchFamily="2" charset="2"/>
              <a:buNone/>
              <a:defRPr/>
            </a:pPr>
            <a:endParaRPr lang="en-US" sz="1200" b="1" dirty="0">
              <a:solidFill>
                <a:schemeClr val="tx1"/>
              </a:solidFill>
            </a:endParaRPr>
          </a:p>
          <a:p>
            <a:pPr marL="742950" lvl="1" indent="-285750" algn="l">
              <a:lnSpc>
                <a:spcPct val="80000"/>
              </a:lnSpc>
              <a:buFontTx/>
              <a:buChar char="•"/>
              <a:defRPr/>
            </a:pPr>
            <a:r>
              <a:rPr lang="en-US" sz="2000" dirty="0">
                <a:solidFill>
                  <a:schemeClr val="tx1"/>
                </a:solidFill>
              </a:rPr>
              <a:t>No corporal punishment</a:t>
            </a:r>
          </a:p>
          <a:p>
            <a:pPr marL="742950" lvl="1" indent="-285750" algn="l">
              <a:lnSpc>
                <a:spcPct val="80000"/>
              </a:lnSpc>
              <a:buFontTx/>
              <a:buNone/>
              <a:defRPr/>
            </a:pPr>
            <a:endParaRPr lang="en-US" sz="2000" dirty="0">
              <a:solidFill>
                <a:schemeClr val="tx1"/>
              </a:solidFill>
            </a:endParaRPr>
          </a:p>
          <a:p>
            <a:pPr marL="742950" lvl="1" indent="-285750" algn="l">
              <a:lnSpc>
                <a:spcPct val="80000"/>
              </a:lnSpc>
              <a:buFontTx/>
              <a:buChar char="•"/>
              <a:defRPr/>
            </a:pPr>
            <a:r>
              <a:rPr lang="en-US" sz="2000" dirty="0">
                <a:solidFill>
                  <a:schemeClr val="tx1"/>
                </a:solidFill>
              </a:rPr>
              <a:t>Prevent burns by checking the temperature of water (showers/bath)</a:t>
            </a:r>
          </a:p>
          <a:p>
            <a:pPr marL="742950" lvl="1" indent="-285750" algn="l">
              <a:lnSpc>
                <a:spcPct val="80000"/>
              </a:lnSpc>
              <a:buFontTx/>
              <a:buNone/>
              <a:defRPr/>
            </a:pPr>
            <a:endParaRPr lang="en-US" sz="2000" dirty="0">
              <a:solidFill>
                <a:schemeClr val="tx1"/>
              </a:solidFill>
            </a:endParaRPr>
          </a:p>
          <a:p>
            <a:pPr marL="742950" lvl="1" indent="-285750" algn="l">
              <a:lnSpc>
                <a:spcPct val="80000"/>
              </a:lnSpc>
              <a:buFontTx/>
              <a:buChar char="•"/>
              <a:defRPr/>
            </a:pPr>
            <a:r>
              <a:rPr lang="en-US" sz="2000" dirty="0">
                <a:solidFill>
                  <a:schemeClr val="tx1"/>
                </a:solidFill>
              </a:rPr>
              <a:t>Do not withhold water or food</a:t>
            </a:r>
          </a:p>
          <a:p>
            <a:pPr marL="742950" lvl="1" indent="-285750" algn="l">
              <a:lnSpc>
                <a:spcPct val="80000"/>
              </a:lnSpc>
              <a:buFontTx/>
              <a:buNone/>
              <a:defRPr/>
            </a:pPr>
            <a:endParaRPr lang="en-US" sz="2000" dirty="0">
              <a:solidFill>
                <a:schemeClr val="tx1"/>
              </a:solidFill>
            </a:endParaRPr>
          </a:p>
          <a:p>
            <a:pPr marL="742950" lvl="1" indent="-285750" algn="l">
              <a:lnSpc>
                <a:spcPct val="80000"/>
              </a:lnSpc>
              <a:buFontTx/>
              <a:buChar char="•"/>
              <a:defRPr/>
            </a:pPr>
            <a:r>
              <a:rPr lang="en-US" sz="2000" dirty="0">
                <a:solidFill>
                  <a:schemeClr val="tx1"/>
                </a:solidFill>
              </a:rPr>
              <a:t>Dispense only prescribed medications as prescribed by a </a:t>
            </a:r>
            <a:r>
              <a:rPr lang="en-US" sz="2000" dirty="0" smtClean="0">
                <a:solidFill>
                  <a:schemeClr val="tx1"/>
                </a:solidFill>
              </a:rPr>
              <a:t>physician </a:t>
            </a:r>
            <a:r>
              <a:rPr lang="en-US" sz="2000" dirty="0">
                <a:solidFill>
                  <a:schemeClr val="tx1"/>
                </a:solidFill>
              </a:rPr>
              <a:t>and as indicated on an athletes consent form signed by his or her parent or legal guardian</a:t>
            </a:r>
          </a:p>
          <a:p>
            <a:pPr marL="742950" lvl="1" indent="-285750" algn="l">
              <a:lnSpc>
                <a:spcPct val="80000"/>
              </a:lnSpc>
              <a:buFontTx/>
              <a:buChar char="•"/>
              <a:defRPr/>
            </a:pPr>
            <a:endParaRPr lang="en-US" sz="2000" dirty="0">
              <a:solidFill>
                <a:schemeClr val="tx1"/>
              </a:solidFill>
              <a:effectLst>
                <a:outerShdw blurRad="38100" dist="38100" dir="2700000" algn="tl">
                  <a:srgbClr val="000000"/>
                </a:outerShdw>
              </a:effectLst>
            </a:endParaRPr>
          </a:p>
          <a:p>
            <a:pPr marL="742950" lvl="1" indent="-285750" algn="l">
              <a:lnSpc>
                <a:spcPct val="80000"/>
              </a:lnSpc>
              <a:buFontTx/>
              <a:buChar char="•"/>
              <a:defRPr/>
            </a:pPr>
            <a:endParaRPr lang="en-US" sz="1600" dirty="0">
              <a:solidFill>
                <a:schemeClr val="tx1"/>
              </a:solidFill>
              <a:effectLst>
                <a:outerShdw blurRad="38100" dist="38100" dir="2700000" algn="tl">
                  <a:srgbClr val="000000"/>
                </a:outerShdw>
              </a:effectLst>
            </a:endParaRPr>
          </a:p>
        </p:txBody>
      </p:sp>
      <p:sp>
        <p:nvSpPr>
          <p:cNvPr id="6" name="Rectangle 2"/>
          <p:cNvSpPr txBox="1">
            <a:spLocks noChangeArrowheads="1"/>
          </p:cNvSpPr>
          <p:nvPr/>
        </p:nvSpPr>
        <p:spPr>
          <a:xfrm>
            <a:off x="647700" y="301337"/>
            <a:ext cx="7772400" cy="1146464"/>
          </a:xfrm>
          <a:prstGeom prst="rect">
            <a:avLst/>
          </a:prstGeom>
          <a:solidFill>
            <a:schemeClr val="accent5">
              <a:lumMod val="60000"/>
              <a:lumOff val="40000"/>
            </a:schemeClr>
          </a:solidFill>
          <a:ln w="25400">
            <a:solidFill>
              <a:schemeClr val="tx2"/>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000" dirty="0" smtClean="0"/>
              <a:t>Protecting Special Olympics Athletes</a:t>
            </a:r>
            <a:endParaRPr lang="en-US" sz="4000" dirty="0"/>
          </a:p>
        </p:txBody>
      </p:sp>
    </p:spTree>
    <p:extLst>
      <p:ext uri="{BB962C8B-B14F-4D97-AF65-F5344CB8AC3E}">
        <p14:creationId xmlns:p14="http://schemas.microsoft.com/office/powerpoint/2010/main" val="2306080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nodePh="1">
                                  <p:stCondLst>
                                    <p:cond delay="0"/>
                                  </p:stCondLst>
                                  <p:endCondLst>
                                    <p:cond evt="begin" delay="0">
                                      <p:tn val="5"/>
                                    </p:cond>
                                  </p:endCondLst>
                                  <p:childTnLst>
                                    <p:set>
                                      <p:cBhvr>
                                        <p:cTn id="6" dur="1" fill="hold">
                                          <p:stCondLst>
                                            <p:cond delay="499"/>
                                          </p:stCondLst>
                                        </p:cTn>
                                        <p:tgtEl>
                                          <p:spTgt spid="4">
                                            <p:txEl>
                                              <p:pRg st="0" end="0"/>
                                            </p:tx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5">
                                            <p:txEl>
                                              <p:pRg st="1" end="1"/>
                                            </p:txEl>
                                          </p:spTgt>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499"/>
                                          </p:stCondLst>
                                        </p:cTn>
                                        <p:tgtEl>
                                          <p:spTgt spid="5">
                                            <p:txEl>
                                              <p:pRg st="3" end="3"/>
                                            </p:txEl>
                                          </p:spTgt>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499"/>
                                          </p:stCondLst>
                                        </p:cTn>
                                        <p:tgtEl>
                                          <p:spTgt spid="5">
                                            <p:txEl>
                                              <p:pRg st="5" end="5"/>
                                            </p:txEl>
                                          </p:spTgt>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499"/>
                                          </p:stCondLst>
                                        </p:cTn>
                                        <p:tgtEl>
                                          <p:spTgt spid="5">
                                            <p:txEl>
                                              <p:pRg st="7" end="7"/>
                                            </p:txEl>
                                          </p:spTgt>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499"/>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advAuto="0"/>
      <p:bldP spid="5" grpId="0" build="p" autoUpdateAnimBg="0" advAuto="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457200" y="2168236"/>
            <a:ext cx="8229600" cy="38100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itchFamily="2" charset="2"/>
              <a:buNone/>
              <a:defRPr/>
            </a:pPr>
            <a:endParaRPr lang="en-US" sz="2800" smtClean="0"/>
          </a:p>
          <a:p>
            <a:pPr>
              <a:buFont typeface="Wingdings" pitchFamily="2" charset="2"/>
              <a:buNone/>
              <a:defRPr/>
            </a:pPr>
            <a:endParaRPr lang="en-US" sz="3600"/>
          </a:p>
        </p:txBody>
      </p:sp>
      <p:sp>
        <p:nvSpPr>
          <p:cNvPr id="4" name="Rectangle 4"/>
          <p:cNvSpPr>
            <a:spLocks noChangeArrowheads="1"/>
          </p:cNvSpPr>
          <p:nvPr/>
        </p:nvSpPr>
        <p:spPr bwMode="auto">
          <a:xfrm>
            <a:off x="457200" y="2092036"/>
            <a:ext cx="815340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l">
              <a:lnSpc>
                <a:spcPct val="80000"/>
              </a:lnSpc>
              <a:buClr>
                <a:schemeClr val="hlink"/>
              </a:buClr>
              <a:buFont typeface="Wingdings" pitchFamily="2" charset="2"/>
              <a:buNone/>
              <a:defRPr/>
            </a:pPr>
            <a:endParaRPr lang="en-US" sz="1800" b="1" dirty="0">
              <a:solidFill>
                <a:schemeClr val="accent6">
                  <a:lumMod val="75000"/>
                </a:schemeClr>
              </a:solidFill>
              <a:effectLst>
                <a:outerShdw blurRad="38100" dist="38100" dir="2700000" algn="tl">
                  <a:srgbClr val="000000"/>
                </a:outerShdw>
              </a:effectLst>
            </a:endParaRPr>
          </a:p>
          <a:p>
            <a:pPr algn="l">
              <a:lnSpc>
                <a:spcPct val="80000"/>
              </a:lnSpc>
              <a:buClr>
                <a:schemeClr val="hlink"/>
              </a:buClr>
              <a:defRPr/>
            </a:pPr>
            <a:r>
              <a:rPr lang="en-US" sz="2400" b="1" dirty="0">
                <a:solidFill>
                  <a:schemeClr val="accent6">
                    <a:lumMod val="75000"/>
                  </a:schemeClr>
                </a:solidFill>
              </a:rPr>
              <a:t>Preventing emotional abuse</a:t>
            </a:r>
          </a:p>
          <a:p>
            <a:pPr marL="342900" indent="-342900" algn="l">
              <a:lnSpc>
                <a:spcPct val="80000"/>
              </a:lnSpc>
              <a:buClr>
                <a:schemeClr val="hlink"/>
              </a:buClr>
              <a:buFont typeface="Wingdings" pitchFamily="2" charset="2"/>
              <a:buNone/>
              <a:defRPr/>
            </a:pPr>
            <a:endParaRPr lang="en-US" sz="1200" b="1" dirty="0">
              <a:solidFill>
                <a:schemeClr val="tx1"/>
              </a:solidFill>
            </a:endParaRPr>
          </a:p>
          <a:p>
            <a:pPr marL="342900" indent="-342900" algn="l">
              <a:lnSpc>
                <a:spcPct val="80000"/>
              </a:lnSpc>
              <a:buClr>
                <a:schemeClr val="hlink"/>
              </a:buClr>
              <a:buFont typeface="Wingdings" pitchFamily="2" charset="2"/>
              <a:buNone/>
              <a:defRPr/>
            </a:pPr>
            <a:endParaRPr lang="en-US" sz="1200" b="1" dirty="0">
              <a:solidFill>
                <a:schemeClr val="tx1"/>
              </a:solidFill>
            </a:endParaRPr>
          </a:p>
          <a:p>
            <a:pPr marL="742950" lvl="1" indent="-285750" algn="l">
              <a:lnSpc>
                <a:spcPct val="80000"/>
              </a:lnSpc>
              <a:buFontTx/>
              <a:buChar char="•"/>
              <a:defRPr/>
            </a:pPr>
            <a:r>
              <a:rPr lang="en-US" sz="2000" dirty="0">
                <a:solidFill>
                  <a:schemeClr val="tx1"/>
                </a:solidFill>
              </a:rPr>
              <a:t>Profanity, cursing or threatening athletes to improve performance or control behavior is not permitted</a:t>
            </a:r>
          </a:p>
          <a:p>
            <a:pPr marL="742950" lvl="1" indent="-285750" algn="l">
              <a:lnSpc>
                <a:spcPct val="80000"/>
              </a:lnSpc>
              <a:buFontTx/>
              <a:buNone/>
              <a:defRPr/>
            </a:pPr>
            <a:endParaRPr lang="en-US" sz="2000" dirty="0">
              <a:solidFill>
                <a:schemeClr val="tx1"/>
              </a:solidFill>
            </a:endParaRPr>
          </a:p>
          <a:p>
            <a:pPr marL="742950" lvl="1" indent="-285750" algn="l">
              <a:lnSpc>
                <a:spcPct val="80000"/>
              </a:lnSpc>
              <a:buFontTx/>
              <a:buChar char="•"/>
              <a:defRPr/>
            </a:pPr>
            <a:r>
              <a:rPr lang="en-US" sz="2000" dirty="0">
                <a:solidFill>
                  <a:schemeClr val="tx1"/>
                </a:solidFill>
              </a:rPr>
              <a:t>Provide constructive and positive discipline</a:t>
            </a:r>
          </a:p>
          <a:p>
            <a:pPr marL="742950" lvl="1" indent="-285750" algn="l">
              <a:lnSpc>
                <a:spcPct val="80000"/>
              </a:lnSpc>
              <a:buFontTx/>
              <a:buChar char="•"/>
              <a:defRPr/>
            </a:pPr>
            <a:endParaRPr lang="en-US" sz="2000" dirty="0">
              <a:solidFill>
                <a:schemeClr val="tx1"/>
              </a:solidFill>
            </a:endParaRPr>
          </a:p>
          <a:p>
            <a:pPr marL="742950" lvl="1" indent="-285750" algn="l">
              <a:lnSpc>
                <a:spcPct val="80000"/>
              </a:lnSpc>
              <a:buFontTx/>
              <a:buChar char="•"/>
              <a:defRPr/>
            </a:pPr>
            <a:r>
              <a:rPr lang="en-US" sz="2000" dirty="0">
                <a:solidFill>
                  <a:schemeClr val="tx1"/>
                </a:solidFill>
              </a:rPr>
              <a:t>Use of demeaning nicknames is not permitted </a:t>
            </a:r>
          </a:p>
          <a:p>
            <a:pPr marL="742950" lvl="1" indent="-285750" algn="l">
              <a:lnSpc>
                <a:spcPct val="80000"/>
              </a:lnSpc>
              <a:buFontTx/>
              <a:buChar char="•"/>
              <a:defRPr/>
            </a:pPr>
            <a:endParaRPr lang="en-US" sz="2000" dirty="0">
              <a:solidFill>
                <a:schemeClr val="tx1"/>
              </a:solidFill>
              <a:effectLst>
                <a:outerShdw blurRad="38100" dist="38100" dir="2700000" algn="tl">
                  <a:srgbClr val="000000"/>
                </a:outerShdw>
              </a:effectLst>
            </a:endParaRPr>
          </a:p>
          <a:p>
            <a:pPr marL="742950" lvl="1" indent="-285750" algn="l">
              <a:lnSpc>
                <a:spcPct val="80000"/>
              </a:lnSpc>
              <a:buFontTx/>
              <a:buNone/>
              <a:defRPr/>
            </a:pPr>
            <a:endParaRPr lang="en-US" sz="2000" dirty="0">
              <a:solidFill>
                <a:schemeClr val="tx1"/>
              </a:solidFill>
              <a:effectLst>
                <a:outerShdw blurRad="38100" dist="38100" dir="2700000" algn="tl">
                  <a:srgbClr val="000000"/>
                </a:outerShdw>
              </a:effectLst>
            </a:endParaRPr>
          </a:p>
        </p:txBody>
      </p:sp>
      <p:sp>
        <p:nvSpPr>
          <p:cNvPr id="5" name="Rectangle 2"/>
          <p:cNvSpPr txBox="1">
            <a:spLocks noChangeArrowheads="1"/>
          </p:cNvSpPr>
          <p:nvPr/>
        </p:nvSpPr>
        <p:spPr>
          <a:xfrm>
            <a:off x="647700" y="301337"/>
            <a:ext cx="7772400" cy="1146464"/>
          </a:xfrm>
          <a:prstGeom prst="rect">
            <a:avLst/>
          </a:prstGeom>
          <a:solidFill>
            <a:schemeClr val="accent5">
              <a:lumMod val="60000"/>
              <a:lumOff val="40000"/>
            </a:schemeClr>
          </a:solidFill>
          <a:ln w="25400">
            <a:solidFill>
              <a:schemeClr val="tx2"/>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000" dirty="0" smtClean="0"/>
              <a:t>Protecting Special Olympics Athletes</a:t>
            </a:r>
            <a:endParaRPr lang="en-US" sz="4000" dirty="0"/>
          </a:p>
        </p:txBody>
      </p:sp>
    </p:spTree>
    <p:extLst>
      <p:ext uri="{BB962C8B-B14F-4D97-AF65-F5344CB8AC3E}">
        <p14:creationId xmlns:p14="http://schemas.microsoft.com/office/powerpoint/2010/main" val="758725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nodePh="1">
                                  <p:stCondLst>
                                    <p:cond delay="0"/>
                                  </p:stCondLst>
                                  <p:endCondLst>
                                    <p:cond evt="begin" delay="0">
                                      <p:tn val="5"/>
                                    </p:cond>
                                  </p:end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4">
                                            <p:txEl>
                                              <p:pRg st="1" end="1"/>
                                            </p:txEl>
                                          </p:spTgt>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499"/>
                                          </p:stCondLst>
                                        </p:cTn>
                                        <p:tgtEl>
                                          <p:spTgt spid="4">
                                            <p:txEl>
                                              <p:pRg st="4" end="4"/>
                                            </p:txEl>
                                          </p:spTgt>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499"/>
                                          </p:stCondLst>
                                        </p:cTn>
                                        <p:tgtEl>
                                          <p:spTgt spid="4">
                                            <p:txEl>
                                              <p:pRg st="6" end="6"/>
                                            </p:txEl>
                                          </p:spTgt>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499"/>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advAuto="0"/>
      <p:bldP spid="4" grpId="0" build="p" autoUpdateAnimBg="0" advAuto="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457200" y="2209800"/>
            <a:ext cx="8229600" cy="38100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itchFamily="2" charset="2"/>
              <a:buNone/>
              <a:defRPr/>
            </a:pPr>
            <a:endParaRPr lang="en-US" sz="2800" smtClean="0"/>
          </a:p>
          <a:p>
            <a:pPr>
              <a:buFont typeface="Wingdings" pitchFamily="2" charset="2"/>
              <a:buNone/>
              <a:defRPr/>
            </a:pPr>
            <a:endParaRPr lang="en-US" sz="3600"/>
          </a:p>
        </p:txBody>
      </p:sp>
      <p:sp>
        <p:nvSpPr>
          <p:cNvPr id="4" name="Rectangle 4"/>
          <p:cNvSpPr>
            <a:spLocks noChangeArrowheads="1"/>
          </p:cNvSpPr>
          <p:nvPr/>
        </p:nvSpPr>
        <p:spPr bwMode="auto">
          <a:xfrm>
            <a:off x="457200" y="2133600"/>
            <a:ext cx="815340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lnSpc>
                <a:spcPct val="80000"/>
              </a:lnSpc>
              <a:buClr>
                <a:schemeClr val="hlink"/>
              </a:buClr>
              <a:defRPr/>
            </a:pPr>
            <a:r>
              <a:rPr lang="en-US" sz="2400" b="1" dirty="0">
                <a:solidFill>
                  <a:schemeClr val="accent6">
                    <a:lumMod val="75000"/>
                  </a:schemeClr>
                </a:solidFill>
              </a:rPr>
              <a:t>Preventing sexual abuse</a:t>
            </a:r>
          </a:p>
          <a:p>
            <a:pPr marL="342900" indent="-342900" algn="l">
              <a:lnSpc>
                <a:spcPct val="80000"/>
              </a:lnSpc>
              <a:buClr>
                <a:schemeClr val="hlink"/>
              </a:buClr>
              <a:buFont typeface="Wingdings" pitchFamily="2" charset="2"/>
              <a:buNone/>
              <a:defRPr/>
            </a:pPr>
            <a:endParaRPr lang="en-US" sz="1200" b="1" dirty="0">
              <a:solidFill>
                <a:schemeClr val="tx1"/>
              </a:solidFill>
            </a:endParaRPr>
          </a:p>
          <a:p>
            <a:pPr marL="742950" lvl="1" indent="-285750" algn="l">
              <a:lnSpc>
                <a:spcPct val="80000"/>
              </a:lnSpc>
              <a:buFontTx/>
              <a:buChar char="•"/>
              <a:defRPr/>
            </a:pPr>
            <a:r>
              <a:rPr lang="en-US" sz="2000" dirty="0">
                <a:solidFill>
                  <a:schemeClr val="tx1"/>
                </a:solidFill>
              </a:rPr>
              <a:t>Provide at least two adults to supervise athletes changing, showering or toileting</a:t>
            </a:r>
          </a:p>
          <a:p>
            <a:pPr marL="742950" lvl="1" indent="-285750" algn="l">
              <a:lnSpc>
                <a:spcPct val="80000"/>
              </a:lnSpc>
              <a:buFontTx/>
              <a:buNone/>
              <a:defRPr/>
            </a:pPr>
            <a:endParaRPr lang="en-US" sz="1200" dirty="0">
              <a:solidFill>
                <a:schemeClr val="tx1"/>
              </a:solidFill>
            </a:endParaRPr>
          </a:p>
          <a:p>
            <a:pPr marL="742950" lvl="1" indent="-285750" algn="l">
              <a:lnSpc>
                <a:spcPct val="80000"/>
              </a:lnSpc>
              <a:buFontTx/>
              <a:buChar char="•"/>
              <a:defRPr/>
            </a:pPr>
            <a:r>
              <a:rPr lang="en-US" sz="2000" dirty="0">
                <a:solidFill>
                  <a:schemeClr val="tx1"/>
                </a:solidFill>
              </a:rPr>
              <a:t>Hugs should be open and respect limits set by athletes and volunteers</a:t>
            </a:r>
          </a:p>
          <a:p>
            <a:pPr marL="742950" lvl="1" indent="-285750" algn="l">
              <a:lnSpc>
                <a:spcPct val="80000"/>
              </a:lnSpc>
              <a:buFontTx/>
              <a:buNone/>
              <a:defRPr/>
            </a:pPr>
            <a:endParaRPr lang="en-US" sz="1200" dirty="0">
              <a:solidFill>
                <a:schemeClr val="tx1"/>
              </a:solidFill>
            </a:endParaRPr>
          </a:p>
          <a:p>
            <a:pPr marL="742950" lvl="1" indent="-285750" algn="l">
              <a:lnSpc>
                <a:spcPct val="80000"/>
              </a:lnSpc>
              <a:buFontTx/>
              <a:buChar char="•"/>
              <a:defRPr/>
            </a:pPr>
            <a:r>
              <a:rPr lang="en-US" sz="2000" dirty="0">
                <a:solidFill>
                  <a:schemeClr val="tx1"/>
                </a:solidFill>
              </a:rPr>
              <a:t>Private conferences should be held within sight of others</a:t>
            </a:r>
          </a:p>
          <a:p>
            <a:pPr marL="742950" lvl="1" indent="-285750" algn="l">
              <a:lnSpc>
                <a:spcPct val="80000"/>
              </a:lnSpc>
              <a:buFontTx/>
              <a:buNone/>
              <a:defRPr/>
            </a:pPr>
            <a:endParaRPr lang="en-US" sz="1200" dirty="0">
              <a:solidFill>
                <a:schemeClr val="tx1"/>
              </a:solidFill>
            </a:endParaRPr>
          </a:p>
          <a:p>
            <a:pPr marL="742950" lvl="1" indent="-285750" algn="l">
              <a:lnSpc>
                <a:spcPct val="80000"/>
              </a:lnSpc>
              <a:buFontTx/>
              <a:buChar char="•"/>
              <a:defRPr/>
            </a:pPr>
            <a:r>
              <a:rPr lang="en-US" sz="2000" dirty="0">
                <a:solidFill>
                  <a:schemeClr val="tx1"/>
                </a:solidFill>
              </a:rPr>
              <a:t>Provide appropriate sleeping arrangements </a:t>
            </a:r>
          </a:p>
          <a:p>
            <a:pPr marL="742950" lvl="1" indent="-285750" algn="l">
              <a:lnSpc>
                <a:spcPct val="80000"/>
              </a:lnSpc>
              <a:buFontTx/>
              <a:buNone/>
              <a:defRPr/>
            </a:pPr>
            <a:endParaRPr lang="en-US" sz="1200" dirty="0">
              <a:solidFill>
                <a:schemeClr val="tx1"/>
              </a:solidFill>
            </a:endParaRPr>
          </a:p>
          <a:p>
            <a:pPr marL="742950" lvl="1" indent="-285750" algn="l">
              <a:lnSpc>
                <a:spcPct val="80000"/>
              </a:lnSpc>
              <a:buFontTx/>
              <a:buChar char="•"/>
              <a:defRPr/>
            </a:pPr>
            <a:r>
              <a:rPr lang="en-US" sz="2000" dirty="0">
                <a:solidFill>
                  <a:schemeClr val="tx1"/>
                </a:solidFill>
              </a:rPr>
              <a:t>Educate athletes, partners, volunteers and family members about appropriate contact</a:t>
            </a:r>
          </a:p>
          <a:p>
            <a:pPr marL="342900" indent="-342900" algn="l">
              <a:lnSpc>
                <a:spcPct val="80000"/>
              </a:lnSpc>
              <a:buClr>
                <a:schemeClr val="hlink"/>
              </a:buClr>
              <a:buFont typeface="Wingdings" pitchFamily="2" charset="2"/>
              <a:buNone/>
              <a:defRPr/>
            </a:pPr>
            <a:endParaRPr lang="en-US" sz="1200" b="1" dirty="0">
              <a:solidFill>
                <a:schemeClr val="tx1"/>
              </a:solidFill>
              <a:effectLst>
                <a:outerShdw blurRad="38100" dist="38100" dir="2700000" algn="tl">
                  <a:srgbClr val="000000"/>
                </a:outerShdw>
              </a:effectLst>
            </a:endParaRPr>
          </a:p>
          <a:p>
            <a:pPr marL="742950" lvl="1" indent="-285750" algn="l">
              <a:lnSpc>
                <a:spcPct val="80000"/>
              </a:lnSpc>
              <a:buFontTx/>
              <a:buChar char="•"/>
              <a:defRPr/>
            </a:pPr>
            <a:endParaRPr lang="en-US" sz="2000" dirty="0">
              <a:solidFill>
                <a:schemeClr val="tx1"/>
              </a:solidFill>
              <a:effectLst>
                <a:outerShdw blurRad="38100" dist="38100" dir="2700000" algn="tl">
                  <a:srgbClr val="000000"/>
                </a:outerShdw>
              </a:effectLst>
            </a:endParaRPr>
          </a:p>
        </p:txBody>
      </p:sp>
      <p:sp>
        <p:nvSpPr>
          <p:cNvPr id="5" name="Rectangle 2"/>
          <p:cNvSpPr txBox="1">
            <a:spLocks noChangeArrowheads="1"/>
          </p:cNvSpPr>
          <p:nvPr/>
        </p:nvSpPr>
        <p:spPr>
          <a:xfrm>
            <a:off x="647700" y="301337"/>
            <a:ext cx="7772400" cy="1146464"/>
          </a:xfrm>
          <a:prstGeom prst="rect">
            <a:avLst/>
          </a:prstGeom>
          <a:solidFill>
            <a:schemeClr val="accent5">
              <a:lumMod val="60000"/>
              <a:lumOff val="40000"/>
            </a:schemeClr>
          </a:solidFill>
          <a:ln w="25400">
            <a:solidFill>
              <a:schemeClr val="tx2"/>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000" dirty="0" smtClean="0"/>
              <a:t>Protecting Special Olympics Athletes</a:t>
            </a:r>
            <a:endParaRPr lang="en-US" sz="4000" dirty="0"/>
          </a:p>
        </p:txBody>
      </p:sp>
    </p:spTree>
    <p:extLst>
      <p:ext uri="{BB962C8B-B14F-4D97-AF65-F5344CB8AC3E}">
        <p14:creationId xmlns:p14="http://schemas.microsoft.com/office/powerpoint/2010/main" val="390953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nodePh="1">
                                  <p:stCondLst>
                                    <p:cond delay="0"/>
                                  </p:stCondLst>
                                  <p:endCondLst>
                                    <p:cond evt="begin" delay="0">
                                      <p:tn val="5"/>
                                    </p:cond>
                                  </p:end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4">
                                            <p:txEl>
                                              <p:pRg st="0" end="0"/>
                                            </p:txEl>
                                          </p:spTgt>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499"/>
                                          </p:stCondLst>
                                        </p:cTn>
                                        <p:tgtEl>
                                          <p:spTgt spid="4">
                                            <p:txEl>
                                              <p:pRg st="2" end="2"/>
                                            </p:txEl>
                                          </p:spTgt>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499"/>
                                          </p:stCondLst>
                                        </p:cTn>
                                        <p:tgtEl>
                                          <p:spTgt spid="4">
                                            <p:txEl>
                                              <p:pRg st="4" end="4"/>
                                            </p:txEl>
                                          </p:spTgt>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499"/>
                                          </p:stCondLst>
                                        </p:cTn>
                                        <p:tgtEl>
                                          <p:spTgt spid="4">
                                            <p:txEl>
                                              <p:pRg st="6" end="6"/>
                                            </p:txEl>
                                          </p:spTgt>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499"/>
                                          </p:stCondLst>
                                        </p:cTn>
                                        <p:tgtEl>
                                          <p:spTgt spid="4">
                                            <p:txEl>
                                              <p:pRg st="8" end="8"/>
                                            </p:txEl>
                                          </p:spTgt>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499"/>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advAuto="0"/>
      <p:bldP spid="4" grpId="0" build="p" autoUpdateAnimBg="0" advAuto="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457200" y="1981200"/>
            <a:ext cx="8229600" cy="4114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buFont typeface="Wingdings" pitchFamily="2" charset="2"/>
              <a:buChar char="Ø"/>
              <a:defRPr/>
            </a:pPr>
            <a:r>
              <a:rPr lang="en-US" sz="2400" dirty="0" smtClean="0"/>
              <a:t>Separate accommodations should be arranged for male and female athletes </a:t>
            </a:r>
          </a:p>
          <a:p>
            <a:pPr>
              <a:lnSpc>
                <a:spcPct val="90000"/>
              </a:lnSpc>
              <a:buFont typeface="Wingdings" pitchFamily="2" charset="2"/>
              <a:buNone/>
              <a:defRPr/>
            </a:pPr>
            <a:endParaRPr lang="en-US" sz="1200" dirty="0" smtClean="0"/>
          </a:p>
          <a:p>
            <a:pPr>
              <a:lnSpc>
                <a:spcPct val="90000"/>
              </a:lnSpc>
              <a:buFont typeface="Wingdings" pitchFamily="2" charset="2"/>
              <a:buChar char="Ø"/>
              <a:defRPr/>
            </a:pPr>
            <a:r>
              <a:rPr lang="en-US" sz="2400" dirty="0" smtClean="0"/>
              <a:t>Hall monitors should be assigned to provide security</a:t>
            </a:r>
          </a:p>
          <a:p>
            <a:pPr>
              <a:lnSpc>
                <a:spcPct val="90000"/>
              </a:lnSpc>
              <a:buFont typeface="Wingdings" pitchFamily="2" charset="2"/>
              <a:buNone/>
              <a:defRPr/>
            </a:pPr>
            <a:endParaRPr lang="en-US" sz="1200" dirty="0" smtClean="0"/>
          </a:p>
          <a:p>
            <a:pPr>
              <a:lnSpc>
                <a:spcPct val="90000"/>
              </a:lnSpc>
              <a:buFont typeface="Wingdings" pitchFamily="2" charset="2"/>
              <a:buChar char="Ø"/>
              <a:defRPr/>
            </a:pPr>
            <a:r>
              <a:rPr lang="en-US" sz="2400" dirty="0" smtClean="0"/>
              <a:t>Roommates should be matched based on intellectual functioning and size of the athletes</a:t>
            </a:r>
          </a:p>
          <a:p>
            <a:pPr>
              <a:lnSpc>
                <a:spcPct val="90000"/>
              </a:lnSpc>
              <a:buFont typeface="Wingdings" pitchFamily="2" charset="2"/>
              <a:buNone/>
              <a:defRPr/>
            </a:pPr>
            <a:endParaRPr lang="en-US" sz="1200" dirty="0" smtClean="0"/>
          </a:p>
          <a:p>
            <a:pPr>
              <a:lnSpc>
                <a:spcPct val="90000"/>
              </a:lnSpc>
              <a:buFont typeface="Wingdings" pitchFamily="2" charset="2"/>
              <a:buChar char="Ø"/>
              <a:defRPr/>
            </a:pPr>
            <a:r>
              <a:rPr lang="en-US" sz="2400" dirty="0" smtClean="0"/>
              <a:t>Explain the rules of behavior for trips</a:t>
            </a:r>
            <a:endParaRPr lang="en-US" sz="2400" dirty="0"/>
          </a:p>
        </p:txBody>
      </p:sp>
      <p:sp>
        <p:nvSpPr>
          <p:cNvPr id="4" name="Rectangle 2"/>
          <p:cNvSpPr txBox="1">
            <a:spLocks noChangeArrowheads="1"/>
          </p:cNvSpPr>
          <p:nvPr/>
        </p:nvSpPr>
        <p:spPr>
          <a:xfrm>
            <a:off x="647700" y="301337"/>
            <a:ext cx="7772400" cy="1146464"/>
          </a:xfrm>
          <a:prstGeom prst="rect">
            <a:avLst/>
          </a:prstGeom>
          <a:solidFill>
            <a:schemeClr val="accent5">
              <a:lumMod val="60000"/>
              <a:lumOff val="40000"/>
            </a:schemeClr>
          </a:solidFill>
          <a:ln w="25400">
            <a:solidFill>
              <a:schemeClr val="tx2"/>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000" dirty="0" smtClean="0"/>
              <a:t>Tips for Trips</a:t>
            </a:r>
            <a:endParaRPr lang="en-US" sz="4000" dirty="0"/>
          </a:p>
        </p:txBody>
      </p:sp>
    </p:spTree>
    <p:extLst>
      <p:ext uri="{BB962C8B-B14F-4D97-AF65-F5344CB8AC3E}">
        <p14:creationId xmlns:p14="http://schemas.microsoft.com/office/powerpoint/2010/main" val="39281246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457200" y="1544782"/>
            <a:ext cx="3810000" cy="38100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buFont typeface="Wingdings" pitchFamily="2" charset="2"/>
              <a:buNone/>
              <a:defRPr/>
            </a:pPr>
            <a:r>
              <a:rPr lang="en-US" sz="2800" dirty="0" smtClean="0">
                <a:solidFill>
                  <a:schemeClr val="accent6">
                    <a:lumMod val="75000"/>
                  </a:schemeClr>
                </a:solidFill>
              </a:rPr>
              <a:t>Legal</a:t>
            </a:r>
          </a:p>
          <a:p>
            <a:pPr lvl="1">
              <a:lnSpc>
                <a:spcPct val="90000"/>
              </a:lnSpc>
              <a:buFont typeface="Wingdings" pitchFamily="2" charset="2"/>
              <a:buChar char="Ø"/>
              <a:defRPr/>
            </a:pPr>
            <a:r>
              <a:rPr lang="en-US" sz="2400" dirty="0" smtClean="0"/>
              <a:t>Reporting to appropriate authority (SO Executive Director)</a:t>
            </a:r>
          </a:p>
          <a:p>
            <a:pPr lvl="1">
              <a:lnSpc>
                <a:spcPct val="90000"/>
              </a:lnSpc>
              <a:buFont typeface="Wingdings" pitchFamily="2" charset="2"/>
              <a:buNone/>
              <a:defRPr/>
            </a:pPr>
            <a:endParaRPr lang="en-US" sz="2400" dirty="0" smtClean="0"/>
          </a:p>
          <a:p>
            <a:pPr lvl="1">
              <a:lnSpc>
                <a:spcPct val="90000"/>
              </a:lnSpc>
              <a:buFont typeface="Wingdings" pitchFamily="2" charset="2"/>
              <a:buChar char="Ø"/>
              <a:defRPr/>
            </a:pPr>
            <a:r>
              <a:rPr lang="en-US" sz="2400" dirty="0" smtClean="0"/>
              <a:t>State immunity provision for reporting</a:t>
            </a:r>
            <a:endParaRPr lang="en-US" sz="2400" dirty="0"/>
          </a:p>
        </p:txBody>
      </p:sp>
      <p:sp>
        <p:nvSpPr>
          <p:cNvPr id="4" name="Rectangle 4"/>
          <p:cNvSpPr>
            <a:spLocks noChangeArrowheads="1"/>
          </p:cNvSpPr>
          <p:nvPr/>
        </p:nvSpPr>
        <p:spPr bwMode="auto">
          <a:xfrm>
            <a:off x="4786746" y="1524000"/>
            <a:ext cx="38100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l">
              <a:buClr>
                <a:schemeClr val="hlink"/>
              </a:buClr>
              <a:buFont typeface="Wingdings" pitchFamily="2" charset="2"/>
              <a:buNone/>
              <a:defRPr/>
            </a:pPr>
            <a:r>
              <a:rPr lang="en-US" sz="2400" dirty="0">
                <a:solidFill>
                  <a:schemeClr val="accent6">
                    <a:lumMod val="75000"/>
                  </a:schemeClr>
                </a:solidFill>
              </a:rPr>
              <a:t>SO Program Policies</a:t>
            </a:r>
          </a:p>
          <a:p>
            <a:pPr marL="742950" lvl="1" indent="-285750" algn="l">
              <a:buFont typeface="Wingdings" pitchFamily="2" charset="2"/>
              <a:buChar char="Ø"/>
              <a:defRPr/>
            </a:pPr>
            <a:r>
              <a:rPr lang="en-US" sz="2400" dirty="0">
                <a:solidFill>
                  <a:schemeClr val="tx1"/>
                </a:solidFill>
              </a:rPr>
              <a:t>Complete a Special Olympics Incident Report</a:t>
            </a:r>
          </a:p>
          <a:p>
            <a:pPr marL="742950" lvl="1" indent="-285750" algn="l">
              <a:buFont typeface="Wingdings" pitchFamily="2" charset="2"/>
              <a:buChar char="Ø"/>
              <a:defRPr/>
            </a:pPr>
            <a:r>
              <a:rPr lang="en-US" sz="2400" dirty="0">
                <a:solidFill>
                  <a:schemeClr val="tx1"/>
                </a:solidFill>
              </a:rPr>
              <a:t>SONM will suspend the alleged abuser throughout investigation</a:t>
            </a:r>
          </a:p>
          <a:p>
            <a:pPr marL="742950" lvl="1" indent="-285750" algn="l">
              <a:buFont typeface="Wingdings" pitchFamily="2" charset="2"/>
              <a:buChar char="Ø"/>
              <a:defRPr/>
            </a:pPr>
            <a:r>
              <a:rPr lang="en-US" sz="2400" dirty="0">
                <a:solidFill>
                  <a:schemeClr val="tx1"/>
                </a:solidFill>
              </a:rPr>
              <a:t>SONM will contact appropriate protective services agency</a:t>
            </a:r>
          </a:p>
          <a:p>
            <a:pPr marL="742950" lvl="1" indent="-285750" algn="l">
              <a:buFont typeface="Wingdings" pitchFamily="2" charset="2"/>
              <a:buChar char="Ø"/>
              <a:defRPr/>
            </a:pPr>
            <a:r>
              <a:rPr lang="en-US" sz="2400" dirty="0">
                <a:solidFill>
                  <a:schemeClr val="tx1"/>
                </a:solidFill>
              </a:rPr>
              <a:t>SONM representative to be only media spokesperson</a:t>
            </a:r>
          </a:p>
          <a:p>
            <a:pPr marL="742950" lvl="1" indent="-285750" algn="l">
              <a:buFont typeface="Wingdings" pitchFamily="2" charset="2"/>
              <a:buNone/>
              <a:defRPr/>
            </a:pPr>
            <a:endParaRPr lang="en-US" sz="2400" dirty="0">
              <a:solidFill>
                <a:schemeClr val="tx1"/>
              </a:solidFill>
              <a:effectLst>
                <a:outerShdw blurRad="38100" dist="38100" dir="2700000" algn="tl">
                  <a:srgbClr val="000000"/>
                </a:outerShdw>
              </a:effectLst>
            </a:endParaRPr>
          </a:p>
        </p:txBody>
      </p:sp>
      <p:sp>
        <p:nvSpPr>
          <p:cNvPr id="5" name="Rectangle 2"/>
          <p:cNvSpPr txBox="1">
            <a:spLocks noChangeArrowheads="1"/>
          </p:cNvSpPr>
          <p:nvPr/>
        </p:nvSpPr>
        <p:spPr>
          <a:xfrm>
            <a:off x="647700" y="301337"/>
            <a:ext cx="7772400" cy="1146464"/>
          </a:xfrm>
          <a:prstGeom prst="rect">
            <a:avLst/>
          </a:prstGeom>
          <a:solidFill>
            <a:schemeClr val="accent5">
              <a:lumMod val="60000"/>
              <a:lumOff val="40000"/>
            </a:schemeClr>
          </a:solidFill>
          <a:ln w="25400">
            <a:solidFill>
              <a:schemeClr val="tx2"/>
            </a:solidFill>
          </a:ln>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000" dirty="0" smtClean="0"/>
              <a:t>Responding to Signs/Allegations of Abuse</a:t>
            </a:r>
            <a:endParaRPr lang="en-US" sz="4000" dirty="0"/>
          </a:p>
        </p:txBody>
      </p:sp>
    </p:spTree>
    <p:extLst>
      <p:ext uri="{BB962C8B-B14F-4D97-AF65-F5344CB8AC3E}">
        <p14:creationId xmlns:p14="http://schemas.microsoft.com/office/powerpoint/2010/main" val="3698657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3">
                                            <p:txEl>
                                              <p:pRg st="3" end="3"/>
                                            </p:txEl>
                                          </p:spTgt>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499"/>
                                          </p:stCondLst>
                                        </p:cTn>
                                        <p:tgtEl>
                                          <p:spTgt spid="4">
                                            <p:txEl>
                                              <p:pRg st="0" end="0"/>
                                            </p:txEl>
                                          </p:spTgt>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499"/>
                                          </p:stCondLst>
                                        </p:cTn>
                                        <p:tgtEl>
                                          <p:spTgt spid="4">
                                            <p:txEl>
                                              <p:pRg st="1" end="1"/>
                                            </p:txEl>
                                          </p:spTgt>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499"/>
                                          </p:stCondLst>
                                        </p:cTn>
                                        <p:tgtEl>
                                          <p:spTgt spid="4">
                                            <p:txEl>
                                              <p:pRg st="2" end="2"/>
                                            </p:txEl>
                                          </p:spTgt>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499"/>
                                          </p:stCondLst>
                                        </p:cTn>
                                        <p:tgtEl>
                                          <p:spTgt spid="4">
                                            <p:txEl>
                                              <p:pRg st="3" end="3"/>
                                            </p:txEl>
                                          </p:spTgt>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499"/>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advAuto="0"/>
      <p:bldP spid="4" grpId="0" build="p" autoUpdateAnimBg="0" advAuto="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457200" y="1600200"/>
            <a:ext cx="8229600" cy="5257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0000"/>
              </a:lnSpc>
              <a:buFont typeface="Wingdings" pitchFamily="2" charset="2"/>
              <a:buNone/>
              <a:defRPr/>
            </a:pPr>
            <a:r>
              <a:rPr lang="en-US" dirty="0" smtClean="0"/>
              <a:t>	</a:t>
            </a:r>
            <a:r>
              <a:rPr lang="en-US" sz="2200" dirty="0" smtClean="0"/>
              <a:t>As a Special Olympics volunteer, I agree that while serving as a volunteer, I will:</a:t>
            </a:r>
          </a:p>
          <a:p>
            <a:pPr lvl="1">
              <a:lnSpc>
                <a:spcPct val="80000"/>
              </a:lnSpc>
              <a:buFont typeface="Wingdings" pitchFamily="2" charset="2"/>
              <a:buChar char="Ø"/>
              <a:defRPr/>
            </a:pPr>
            <a:r>
              <a:rPr lang="en-US" sz="2200" dirty="0" smtClean="0"/>
              <a:t>Provide for the general welfare, health and safety of all Special Olympics athletes and volunteers.</a:t>
            </a:r>
          </a:p>
          <a:p>
            <a:pPr lvl="1">
              <a:lnSpc>
                <a:spcPct val="80000"/>
              </a:lnSpc>
              <a:buFont typeface="Wingdings" pitchFamily="2" charset="2"/>
              <a:buChar char="Ø"/>
              <a:defRPr/>
            </a:pPr>
            <a:r>
              <a:rPr lang="en-US" sz="2200" dirty="0" smtClean="0"/>
              <a:t>Dress and act in an appropriate manner at all times.</a:t>
            </a:r>
          </a:p>
          <a:p>
            <a:pPr lvl="1">
              <a:lnSpc>
                <a:spcPct val="80000"/>
              </a:lnSpc>
              <a:buFont typeface="Wingdings" pitchFamily="2" charset="2"/>
              <a:buChar char="Ø"/>
              <a:defRPr/>
            </a:pPr>
            <a:r>
              <a:rPr lang="en-US" sz="2200" dirty="0" smtClean="0"/>
              <a:t>Follow the established rules and guidelines of Special Olympics Program, Special Olympics Inc. and/or agency involved with Special Olympics Program.</a:t>
            </a:r>
          </a:p>
          <a:p>
            <a:pPr lvl="1">
              <a:lnSpc>
                <a:spcPct val="80000"/>
              </a:lnSpc>
              <a:buFont typeface="Wingdings" pitchFamily="2" charset="2"/>
              <a:buChar char="Ø"/>
              <a:defRPr/>
            </a:pPr>
            <a:r>
              <a:rPr lang="en-US" sz="2200" dirty="0" smtClean="0"/>
              <a:t>Report any emergencies to the appropriate authorities after first taking immediate action to ensure the health and safety of the participants.</a:t>
            </a:r>
          </a:p>
          <a:p>
            <a:pPr lvl="1">
              <a:lnSpc>
                <a:spcPct val="80000"/>
              </a:lnSpc>
              <a:buFont typeface="Wingdings" pitchFamily="2" charset="2"/>
              <a:buChar char="Ø"/>
              <a:defRPr/>
            </a:pPr>
            <a:r>
              <a:rPr lang="en-US" sz="2200" dirty="0" smtClean="0"/>
              <a:t>Abstain from the consumption or use of all alcohol, tobacco products and illegal substances while involved with ANY Special Olympics Program event, competition or training school.</a:t>
            </a:r>
          </a:p>
          <a:p>
            <a:pPr lvl="1">
              <a:lnSpc>
                <a:spcPct val="80000"/>
              </a:lnSpc>
              <a:buFont typeface="Wingdings" pitchFamily="2" charset="2"/>
              <a:buChar char="Ø"/>
              <a:defRPr/>
            </a:pPr>
            <a:r>
              <a:rPr lang="en-US" sz="2200" dirty="0" smtClean="0"/>
              <a:t>Not engage in any inappropriate contact or relationship with athletes, volunteers or other participants of Special Olympics Program.</a:t>
            </a:r>
          </a:p>
          <a:p>
            <a:pPr>
              <a:lnSpc>
                <a:spcPct val="80000"/>
              </a:lnSpc>
              <a:buFont typeface="Wingdings" pitchFamily="2" charset="2"/>
              <a:buNone/>
              <a:defRPr/>
            </a:pPr>
            <a:endParaRPr lang="en-US" sz="2000" dirty="0"/>
          </a:p>
        </p:txBody>
      </p:sp>
      <p:sp>
        <p:nvSpPr>
          <p:cNvPr id="4" name="Rectangle 2"/>
          <p:cNvSpPr txBox="1">
            <a:spLocks noChangeArrowheads="1"/>
          </p:cNvSpPr>
          <p:nvPr/>
        </p:nvSpPr>
        <p:spPr>
          <a:xfrm>
            <a:off x="647700" y="301337"/>
            <a:ext cx="7772400" cy="1146464"/>
          </a:xfrm>
          <a:prstGeom prst="rect">
            <a:avLst/>
          </a:prstGeom>
          <a:solidFill>
            <a:schemeClr val="accent5">
              <a:lumMod val="60000"/>
              <a:lumOff val="40000"/>
            </a:schemeClr>
          </a:solidFill>
          <a:ln w="25400">
            <a:solidFill>
              <a:schemeClr val="tx2"/>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000" dirty="0" smtClean="0"/>
              <a:t>Volunteer Code of Conduct</a:t>
            </a:r>
            <a:endParaRPr lang="en-US" sz="4000" dirty="0"/>
          </a:p>
        </p:txBody>
      </p:sp>
    </p:spTree>
    <p:extLst>
      <p:ext uri="{BB962C8B-B14F-4D97-AF65-F5344CB8AC3E}">
        <p14:creationId xmlns:p14="http://schemas.microsoft.com/office/powerpoint/2010/main" val="732364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advAuto="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457200" y="1981200"/>
            <a:ext cx="8229600" cy="4114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Wingdings" pitchFamily="2" charset="2"/>
              <a:buNone/>
              <a:defRPr/>
            </a:pPr>
            <a:r>
              <a:rPr lang="en-US" dirty="0" smtClean="0"/>
              <a:t>	 I promise to give of the time in my life so that Special Olympics athletes can have the time of their lives. I promise to support Special Olympics, not just as an expression of charity, but as a form of respect for my fellow human beings. I promise to spread the word of volunteerism because, in giving, I receive so much more in return. </a:t>
            </a:r>
          </a:p>
          <a:p>
            <a:pPr marL="0" indent="0">
              <a:buFont typeface="Wingdings" pitchFamily="2" charset="2"/>
              <a:buNone/>
              <a:defRPr/>
            </a:pPr>
            <a:endParaRPr lang="en-US" dirty="0"/>
          </a:p>
        </p:txBody>
      </p:sp>
      <p:sp>
        <p:nvSpPr>
          <p:cNvPr id="4" name="Rectangle 2"/>
          <p:cNvSpPr txBox="1">
            <a:spLocks noChangeArrowheads="1"/>
          </p:cNvSpPr>
          <p:nvPr/>
        </p:nvSpPr>
        <p:spPr>
          <a:xfrm>
            <a:off x="647700" y="301337"/>
            <a:ext cx="7772400" cy="1146464"/>
          </a:xfrm>
          <a:prstGeom prst="rect">
            <a:avLst/>
          </a:prstGeom>
          <a:solidFill>
            <a:schemeClr val="accent5">
              <a:lumMod val="60000"/>
              <a:lumOff val="40000"/>
            </a:schemeClr>
          </a:solidFill>
          <a:ln w="25400">
            <a:solidFill>
              <a:schemeClr val="tx2"/>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000" dirty="0" smtClean="0"/>
              <a:t>Special Olympics Volunteer Oath</a:t>
            </a:r>
            <a:endParaRPr lang="en-US" sz="4000" dirty="0"/>
          </a:p>
        </p:txBody>
      </p:sp>
    </p:spTree>
    <p:extLst>
      <p:ext uri="{BB962C8B-B14F-4D97-AF65-F5344CB8AC3E}">
        <p14:creationId xmlns:p14="http://schemas.microsoft.com/office/powerpoint/2010/main" val="409145622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celebr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6248400" y="1676400"/>
            <a:ext cx="2743200" cy="411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Rectangle 3"/>
          <p:cNvSpPr txBox="1">
            <a:spLocks noChangeArrowheads="1"/>
          </p:cNvSpPr>
          <p:nvPr/>
        </p:nvSpPr>
        <p:spPr>
          <a:xfrm>
            <a:off x="457200" y="1981200"/>
            <a:ext cx="5943600" cy="4114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buFont typeface="Wingdings" pitchFamily="2" charset="2"/>
              <a:buChar char="Ø"/>
              <a:defRPr/>
            </a:pPr>
            <a:r>
              <a:rPr lang="en-US" sz="2400" b="1" i="1" dirty="0" smtClean="0">
                <a:solidFill>
                  <a:schemeClr val="accent6">
                    <a:lumMod val="75000"/>
                  </a:schemeClr>
                </a:solidFill>
              </a:rPr>
              <a:t>TRAINING</a:t>
            </a:r>
            <a:r>
              <a:rPr lang="en-US" sz="2400" b="1" i="1" dirty="0" smtClean="0">
                <a:solidFill>
                  <a:schemeClr val="tx2"/>
                </a:solidFill>
              </a:rPr>
              <a:t> </a:t>
            </a:r>
            <a:r>
              <a:rPr lang="en-US" sz="2400" b="1" dirty="0" smtClean="0"/>
              <a:t>is the key</a:t>
            </a:r>
          </a:p>
          <a:p>
            <a:pPr lvl="1">
              <a:buFont typeface="Wingdings" pitchFamily="2" charset="2"/>
              <a:buNone/>
              <a:defRPr/>
            </a:pPr>
            <a:endParaRPr lang="en-US" sz="1000" b="1" dirty="0" smtClean="0"/>
          </a:p>
          <a:p>
            <a:pPr lvl="1">
              <a:buFont typeface="Wingdings" pitchFamily="2" charset="2"/>
              <a:buChar char="Ø"/>
              <a:defRPr/>
            </a:pPr>
            <a:r>
              <a:rPr lang="en-US" sz="2400" b="1" i="1" dirty="0" smtClean="0">
                <a:solidFill>
                  <a:schemeClr val="accent6">
                    <a:lumMod val="75000"/>
                  </a:schemeClr>
                </a:solidFill>
              </a:rPr>
              <a:t>COMPETITION</a:t>
            </a:r>
            <a:r>
              <a:rPr lang="en-US" sz="2400" b="1" i="1" dirty="0" smtClean="0">
                <a:solidFill>
                  <a:schemeClr val="tx2"/>
                </a:solidFill>
              </a:rPr>
              <a:t> </a:t>
            </a:r>
            <a:r>
              <a:rPr lang="en-US" sz="2400" b="1" dirty="0" smtClean="0"/>
              <a:t>is the means</a:t>
            </a:r>
          </a:p>
          <a:p>
            <a:pPr lvl="1">
              <a:buFont typeface="Wingdings" pitchFamily="2" charset="2"/>
              <a:buNone/>
              <a:defRPr/>
            </a:pPr>
            <a:endParaRPr lang="en-US" sz="1000" b="1" dirty="0" smtClean="0"/>
          </a:p>
          <a:p>
            <a:pPr lvl="1">
              <a:buFont typeface="Wingdings" pitchFamily="2" charset="2"/>
              <a:buChar char="Ø"/>
              <a:defRPr/>
            </a:pPr>
            <a:r>
              <a:rPr lang="en-US" sz="2400" b="1" dirty="0" smtClean="0"/>
              <a:t>Skill, confidence, courage &amp; joy are the </a:t>
            </a:r>
            <a:r>
              <a:rPr lang="en-US" sz="2400" b="1" i="1" dirty="0" smtClean="0">
                <a:solidFill>
                  <a:schemeClr val="accent6">
                    <a:lumMod val="75000"/>
                  </a:schemeClr>
                </a:solidFill>
              </a:rPr>
              <a:t>OUTCOMES</a:t>
            </a:r>
          </a:p>
          <a:p>
            <a:pPr lvl="1">
              <a:buFont typeface="Wingdings" pitchFamily="2" charset="2"/>
              <a:buNone/>
              <a:defRPr/>
            </a:pPr>
            <a:endParaRPr lang="en-US" sz="1000" b="1" i="1" dirty="0" smtClean="0">
              <a:solidFill>
                <a:schemeClr val="tx2"/>
              </a:solidFill>
            </a:endParaRPr>
          </a:p>
          <a:p>
            <a:pPr lvl="1">
              <a:buFont typeface="Wingdings" pitchFamily="2" charset="2"/>
              <a:buChar char="Ø"/>
              <a:defRPr/>
            </a:pPr>
            <a:r>
              <a:rPr lang="en-US" sz="2400" b="1" dirty="0" smtClean="0"/>
              <a:t>Better preparation for life is the </a:t>
            </a:r>
            <a:r>
              <a:rPr lang="en-US" sz="2400" b="1" i="1" dirty="0" smtClean="0">
                <a:solidFill>
                  <a:schemeClr val="accent6">
                    <a:lumMod val="75000"/>
                  </a:schemeClr>
                </a:solidFill>
              </a:rPr>
              <a:t>GOAL</a:t>
            </a:r>
          </a:p>
          <a:p>
            <a:pPr lvl="1">
              <a:buFont typeface="Wingdings" pitchFamily="2" charset="2"/>
              <a:buNone/>
              <a:defRPr/>
            </a:pPr>
            <a:endParaRPr lang="en-US" sz="1000" b="1" i="1" dirty="0" smtClean="0"/>
          </a:p>
          <a:p>
            <a:pPr lvl="1">
              <a:buFont typeface="Wingdings" pitchFamily="2" charset="2"/>
              <a:buChar char="Ø"/>
              <a:defRPr/>
            </a:pPr>
            <a:r>
              <a:rPr lang="en-US" sz="2400" b="1" dirty="0" smtClean="0"/>
              <a:t>Lifelong skills &amp; increased independence are the </a:t>
            </a:r>
            <a:r>
              <a:rPr lang="en-US" sz="2400" b="1" i="1" dirty="0" smtClean="0">
                <a:solidFill>
                  <a:schemeClr val="accent6">
                    <a:lumMod val="75000"/>
                  </a:schemeClr>
                </a:solidFill>
              </a:rPr>
              <a:t>RESULTS</a:t>
            </a:r>
            <a:endParaRPr lang="en-US" sz="2400" b="1" dirty="0">
              <a:solidFill>
                <a:schemeClr val="accent6">
                  <a:lumMod val="75000"/>
                </a:schemeClr>
              </a:solidFill>
            </a:endParaRPr>
          </a:p>
        </p:txBody>
      </p:sp>
      <p:sp>
        <p:nvSpPr>
          <p:cNvPr id="5" name="Rectangle 2"/>
          <p:cNvSpPr txBox="1">
            <a:spLocks noChangeArrowheads="1"/>
          </p:cNvSpPr>
          <p:nvPr/>
        </p:nvSpPr>
        <p:spPr>
          <a:xfrm>
            <a:off x="647700" y="301337"/>
            <a:ext cx="7772400" cy="1146464"/>
          </a:xfrm>
          <a:prstGeom prst="rect">
            <a:avLst/>
          </a:prstGeom>
          <a:solidFill>
            <a:schemeClr val="accent5">
              <a:lumMod val="60000"/>
              <a:lumOff val="40000"/>
            </a:schemeClr>
          </a:solidFill>
          <a:ln w="25400">
            <a:solidFill>
              <a:schemeClr val="tx2"/>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000" dirty="0" smtClean="0"/>
              <a:t>Putting It All Together</a:t>
            </a:r>
            <a:endParaRPr lang="en-US" sz="4000" dirty="0"/>
          </a:p>
        </p:txBody>
      </p:sp>
    </p:spTree>
    <p:extLst>
      <p:ext uri="{BB962C8B-B14F-4D97-AF65-F5344CB8AC3E}">
        <p14:creationId xmlns:p14="http://schemas.microsoft.com/office/powerpoint/2010/main" val="2563666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4">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4">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4">
                                            <p:txEl>
                                              <p:pRg st="6" end="6"/>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advAuto="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2" descr="bowling high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330575"/>
            <a:ext cx="25908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3" descr="bball offici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2743200"/>
            <a:ext cx="2584450" cy="176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4" descr="SG vo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3505200"/>
            <a:ext cx="3276600" cy="217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5" descr="SF present meda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0" y="4724400"/>
            <a:ext cx="2566988" cy="201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txBox="1">
            <a:spLocks noChangeArrowheads="1"/>
          </p:cNvSpPr>
          <p:nvPr/>
        </p:nvSpPr>
        <p:spPr>
          <a:xfrm>
            <a:off x="647700" y="301336"/>
            <a:ext cx="7772400" cy="1908464"/>
          </a:xfrm>
          <a:prstGeom prst="rect">
            <a:avLst/>
          </a:prstGeom>
          <a:solidFill>
            <a:schemeClr val="accent5">
              <a:lumMod val="60000"/>
              <a:lumOff val="40000"/>
            </a:schemeClr>
          </a:solidFill>
          <a:ln w="25400">
            <a:solidFill>
              <a:schemeClr val="tx2"/>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000" dirty="0" smtClean="0"/>
              <a:t>Thank You For Volunteering With Special Olympics New Mexico</a:t>
            </a:r>
            <a:endParaRPr lang="en-US" sz="4000" dirty="0"/>
          </a:p>
        </p:txBody>
      </p:sp>
    </p:spTree>
    <p:extLst>
      <p:ext uri="{BB962C8B-B14F-4D97-AF65-F5344CB8AC3E}">
        <p14:creationId xmlns:p14="http://schemas.microsoft.com/office/powerpoint/2010/main" val="25700657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4" descr="7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5038647"/>
            <a:ext cx="2514600" cy="1672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txBox="1">
            <a:spLocks noChangeArrowheads="1"/>
          </p:cNvSpPr>
          <p:nvPr/>
        </p:nvSpPr>
        <p:spPr>
          <a:xfrm>
            <a:off x="1295400" y="1990725"/>
            <a:ext cx="4038600" cy="4114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itchFamily="2" charset="2"/>
              <a:buNone/>
              <a:defRPr/>
            </a:pPr>
            <a:r>
              <a:rPr lang="en-US" sz="2000" i="1" dirty="0" smtClean="0">
                <a:solidFill>
                  <a:schemeClr val="accent6">
                    <a:lumMod val="75000"/>
                  </a:schemeClr>
                </a:solidFill>
                <a:latin typeface="Tahoma" pitchFamily="34" charset="0"/>
                <a:ea typeface="Tahoma" pitchFamily="34" charset="0"/>
                <a:cs typeface="Tahoma" pitchFamily="34" charset="0"/>
              </a:rPr>
              <a:t>Components</a:t>
            </a:r>
          </a:p>
          <a:p>
            <a:pPr>
              <a:buFont typeface="Wingdings" pitchFamily="2" charset="2"/>
              <a:buNone/>
              <a:defRPr/>
            </a:pPr>
            <a:endParaRPr lang="en-US" sz="2000" i="1" dirty="0" smtClean="0">
              <a:latin typeface="Tahoma" pitchFamily="34" charset="0"/>
              <a:ea typeface="Tahoma" pitchFamily="34" charset="0"/>
              <a:cs typeface="Tahoma" pitchFamily="34" charset="0"/>
            </a:endParaRPr>
          </a:p>
          <a:p>
            <a:pPr>
              <a:buFont typeface="Wingdings" pitchFamily="2" charset="2"/>
              <a:buChar char="Ø"/>
              <a:defRPr/>
            </a:pPr>
            <a:r>
              <a:rPr lang="en-US" sz="2000" i="1" dirty="0" smtClean="0">
                <a:latin typeface="Tahoma" pitchFamily="34" charset="0"/>
                <a:ea typeface="Tahoma" pitchFamily="34" charset="0"/>
                <a:cs typeface="Tahoma" pitchFamily="34" charset="0"/>
              </a:rPr>
              <a:t>Year-round</a:t>
            </a:r>
          </a:p>
          <a:p>
            <a:pPr>
              <a:buFont typeface="Wingdings" pitchFamily="2" charset="2"/>
              <a:buChar char="Ø"/>
              <a:defRPr/>
            </a:pPr>
            <a:r>
              <a:rPr lang="en-US" sz="2000" i="1" dirty="0" smtClean="0">
                <a:latin typeface="Tahoma" pitchFamily="34" charset="0"/>
                <a:ea typeface="Tahoma" pitchFamily="34" charset="0"/>
                <a:cs typeface="Tahoma" pitchFamily="34" charset="0"/>
              </a:rPr>
              <a:t>Sports training and competition</a:t>
            </a:r>
          </a:p>
          <a:p>
            <a:pPr>
              <a:buFont typeface="Wingdings" pitchFamily="2" charset="2"/>
              <a:buChar char="Ø"/>
              <a:defRPr/>
            </a:pPr>
            <a:r>
              <a:rPr lang="en-US" sz="2000" i="1" dirty="0" smtClean="0">
                <a:latin typeface="Tahoma" pitchFamily="34" charset="0"/>
                <a:ea typeface="Tahoma" pitchFamily="34" charset="0"/>
                <a:cs typeface="Tahoma" pitchFamily="34" charset="0"/>
              </a:rPr>
              <a:t>Olympic-type sports</a:t>
            </a:r>
          </a:p>
          <a:p>
            <a:pPr>
              <a:buFont typeface="Wingdings" pitchFamily="2" charset="2"/>
              <a:buChar char="Ø"/>
              <a:defRPr/>
            </a:pPr>
            <a:r>
              <a:rPr lang="en-US" sz="2000" i="1" dirty="0" smtClean="0">
                <a:latin typeface="Tahoma" pitchFamily="34" charset="0"/>
                <a:ea typeface="Tahoma" pitchFamily="34" charset="0"/>
                <a:cs typeface="Tahoma" pitchFamily="34" charset="0"/>
              </a:rPr>
              <a:t>Individual with intellectual disability</a:t>
            </a:r>
            <a:endParaRPr lang="en-US" sz="2000" i="1" dirty="0">
              <a:latin typeface="Tahoma" pitchFamily="34" charset="0"/>
              <a:ea typeface="Tahoma" pitchFamily="34" charset="0"/>
              <a:cs typeface="Tahoma" pitchFamily="34" charset="0"/>
            </a:endParaRPr>
          </a:p>
        </p:txBody>
      </p:sp>
      <p:sp>
        <p:nvSpPr>
          <p:cNvPr id="5" name="Text Box 5"/>
          <p:cNvSpPr txBox="1">
            <a:spLocks noChangeArrowheads="1"/>
          </p:cNvSpPr>
          <p:nvPr/>
        </p:nvSpPr>
        <p:spPr bwMode="auto">
          <a:xfrm>
            <a:off x="4648200" y="1752600"/>
            <a:ext cx="4038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742950" indent="-285750" algn="l">
              <a:spcBef>
                <a:spcPct val="0"/>
              </a:spcBef>
              <a:defRPr>
                <a:solidFill>
                  <a:schemeClr val="tx1"/>
                </a:solidFill>
                <a:latin typeface="Arial" charset="0"/>
                <a:cs typeface="Arial" charset="0"/>
              </a:defRPr>
            </a:lvl1pPr>
            <a:lvl2pPr algn="l">
              <a:spcBef>
                <a:spcPct val="0"/>
              </a:spcBef>
              <a:defRPr>
                <a:solidFill>
                  <a:schemeClr val="tx1"/>
                </a:solidFill>
                <a:latin typeface="Arial" charset="0"/>
                <a:cs typeface="Arial" charset="0"/>
              </a:defRPr>
            </a:lvl2pPr>
            <a:lvl3pPr algn="l">
              <a:spcBef>
                <a:spcPct val="0"/>
              </a:spcBef>
              <a:defRPr>
                <a:solidFill>
                  <a:schemeClr val="tx1"/>
                </a:solidFill>
                <a:latin typeface="Arial" charset="0"/>
                <a:cs typeface="Arial" charset="0"/>
              </a:defRPr>
            </a:lvl3pPr>
            <a:lvl4pPr algn="l">
              <a:spcBef>
                <a:spcPct val="0"/>
              </a:spcBef>
              <a:defRPr>
                <a:solidFill>
                  <a:schemeClr val="tx1"/>
                </a:solidFill>
                <a:latin typeface="Arial" charset="0"/>
                <a:cs typeface="Arial" charset="0"/>
              </a:defRPr>
            </a:lvl4pPr>
            <a:lvl5pPr algn="l">
              <a:spcBef>
                <a:spcPct val="0"/>
              </a:spcBef>
              <a:defRPr>
                <a:solidFill>
                  <a:schemeClr val="tx1"/>
                </a:solidFill>
                <a:latin typeface="Arial" charset="0"/>
                <a:cs typeface="Arial" charset="0"/>
              </a:defRPr>
            </a:lvl5pPr>
            <a:lvl6pPr fontAlgn="base">
              <a:spcBef>
                <a:spcPct val="0"/>
              </a:spcBef>
              <a:spcAft>
                <a:spcPct val="0"/>
              </a:spcAft>
              <a:defRPr>
                <a:solidFill>
                  <a:schemeClr val="tx1"/>
                </a:solidFill>
                <a:latin typeface="Arial" charset="0"/>
                <a:cs typeface="Arial" charset="0"/>
              </a:defRPr>
            </a:lvl6pPr>
            <a:lvl7pPr fontAlgn="base">
              <a:spcBef>
                <a:spcPct val="0"/>
              </a:spcBef>
              <a:spcAft>
                <a:spcPct val="0"/>
              </a:spcAft>
              <a:defRPr>
                <a:solidFill>
                  <a:schemeClr val="tx1"/>
                </a:solidFill>
                <a:latin typeface="Arial" charset="0"/>
                <a:cs typeface="Arial" charset="0"/>
              </a:defRPr>
            </a:lvl7pPr>
            <a:lvl8pPr fontAlgn="base">
              <a:spcBef>
                <a:spcPct val="0"/>
              </a:spcBef>
              <a:spcAft>
                <a:spcPct val="0"/>
              </a:spcAft>
              <a:defRPr>
                <a:solidFill>
                  <a:schemeClr val="tx1"/>
                </a:solidFill>
                <a:latin typeface="Arial" charset="0"/>
                <a:cs typeface="Arial" charset="0"/>
              </a:defRPr>
            </a:lvl8pPr>
            <a:lvl9pPr fontAlgn="base">
              <a:spcBef>
                <a:spcPct val="0"/>
              </a:spcBef>
              <a:spcAft>
                <a:spcPct val="0"/>
              </a:spcAft>
              <a:defRPr>
                <a:solidFill>
                  <a:schemeClr val="tx1"/>
                </a:solidFill>
                <a:latin typeface="Arial" charset="0"/>
                <a:cs typeface="Arial" charset="0"/>
              </a:defRPr>
            </a:lvl9pPr>
          </a:lstStyle>
          <a:p>
            <a:pPr algn="ctr">
              <a:spcBef>
                <a:spcPct val="50000"/>
              </a:spcBef>
              <a:defRPr/>
            </a:pPr>
            <a:endParaRPr lang="en-US" smtClean="0">
              <a:effectLst>
                <a:outerShdw blurRad="38100" dist="38100" dir="2700000" algn="tl">
                  <a:srgbClr val="000000"/>
                </a:outerShdw>
              </a:effectLst>
              <a:latin typeface="Tahoma" pitchFamily="34" charset="0"/>
            </a:endParaRPr>
          </a:p>
        </p:txBody>
      </p:sp>
      <p:sp>
        <p:nvSpPr>
          <p:cNvPr id="6" name="Text Box 7"/>
          <p:cNvSpPr txBox="1">
            <a:spLocks noChangeArrowheads="1"/>
          </p:cNvSpPr>
          <p:nvPr/>
        </p:nvSpPr>
        <p:spPr bwMode="auto">
          <a:xfrm>
            <a:off x="5181600" y="1990725"/>
            <a:ext cx="2971800" cy="40780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marL="742950" indent="-285750" algn="l">
              <a:spcBef>
                <a:spcPct val="0"/>
              </a:spcBef>
              <a:defRPr>
                <a:solidFill>
                  <a:schemeClr val="tx1"/>
                </a:solidFill>
                <a:latin typeface="Arial" charset="0"/>
                <a:cs typeface="Arial" charset="0"/>
              </a:defRPr>
            </a:lvl1pPr>
            <a:lvl2pPr algn="l">
              <a:spcBef>
                <a:spcPct val="0"/>
              </a:spcBef>
              <a:defRPr>
                <a:solidFill>
                  <a:schemeClr val="tx1"/>
                </a:solidFill>
                <a:latin typeface="Arial" charset="0"/>
                <a:cs typeface="Arial" charset="0"/>
              </a:defRPr>
            </a:lvl2pPr>
            <a:lvl3pPr algn="l">
              <a:spcBef>
                <a:spcPct val="0"/>
              </a:spcBef>
              <a:defRPr>
                <a:solidFill>
                  <a:schemeClr val="tx1"/>
                </a:solidFill>
                <a:latin typeface="Arial" charset="0"/>
                <a:cs typeface="Arial" charset="0"/>
              </a:defRPr>
            </a:lvl3pPr>
            <a:lvl4pPr algn="l">
              <a:spcBef>
                <a:spcPct val="0"/>
              </a:spcBef>
              <a:defRPr>
                <a:solidFill>
                  <a:schemeClr val="tx1"/>
                </a:solidFill>
                <a:latin typeface="Arial" charset="0"/>
                <a:cs typeface="Arial" charset="0"/>
              </a:defRPr>
            </a:lvl4pPr>
            <a:lvl5pPr algn="l">
              <a:spcBef>
                <a:spcPct val="0"/>
              </a:spcBef>
              <a:defRPr>
                <a:solidFill>
                  <a:schemeClr val="tx1"/>
                </a:solidFill>
                <a:latin typeface="Arial" charset="0"/>
                <a:cs typeface="Arial" charset="0"/>
              </a:defRPr>
            </a:lvl5pPr>
            <a:lvl6pPr fontAlgn="base">
              <a:spcBef>
                <a:spcPct val="0"/>
              </a:spcBef>
              <a:spcAft>
                <a:spcPct val="0"/>
              </a:spcAft>
              <a:defRPr>
                <a:solidFill>
                  <a:schemeClr val="tx1"/>
                </a:solidFill>
                <a:latin typeface="Arial" charset="0"/>
                <a:cs typeface="Arial" charset="0"/>
              </a:defRPr>
            </a:lvl6pPr>
            <a:lvl7pPr fontAlgn="base">
              <a:spcBef>
                <a:spcPct val="0"/>
              </a:spcBef>
              <a:spcAft>
                <a:spcPct val="0"/>
              </a:spcAft>
              <a:defRPr>
                <a:solidFill>
                  <a:schemeClr val="tx1"/>
                </a:solidFill>
                <a:latin typeface="Arial" charset="0"/>
                <a:cs typeface="Arial" charset="0"/>
              </a:defRPr>
            </a:lvl7pPr>
            <a:lvl8pPr fontAlgn="base">
              <a:spcBef>
                <a:spcPct val="0"/>
              </a:spcBef>
              <a:spcAft>
                <a:spcPct val="0"/>
              </a:spcAft>
              <a:defRPr>
                <a:solidFill>
                  <a:schemeClr val="tx1"/>
                </a:solidFill>
                <a:latin typeface="Arial" charset="0"/>
                <a:cs typeface="Arial" charset="0"/>
              </a:defRPr>
            </a:lvl8pPr>
            <a:lvl9pPr fontAlgn="base">
              <a:spcBef>
                <a:spcPct val="0"/>
              </a:spcBef>
              <a:spcAft>
                <a:spcPct val="0"/>
              </a:spcAft>
              <a:defRPr>
                <a:solidFill>
                  <a:schemeClr val="tx1"/>
                </a:solidFill>
                <a:latin typeface="Arial" charset="0"/>
                <a:cs typeface="Arial" charset="0"/>
              </a:defRPr>
            </a:lvl9pPr>
          </a:lstStyle>
          <a:p>
            <a:pPr>
              <a:spcBef>
                <a:spcPct val="50000"/>
              </a:spcBef>
              <a:buFont typeface="Wingdings" pitchFamily="2" charset="2"/>
              <a:buNone/>
              <a:defRPr/>
            </a:pPr>
            <a:r>
              <a:rPr lang="en-US" sz="2000" dirty="0" smtClean="0">
                <a:solidFill>
                  <a:schemeClr val="accent6">
                    <a:lumMod val="75000"/>
                  </a:schemeClr>
                </a:solidFill>
                <a:latin typeface="Tahoma" pitchFamily="34" charset="0"/>
              </a:rPr>
              <a:t>Outcomes</a:t>
            </a:r>
          </a:p>
          <a:p>
            <a:pPr>
              <a:spcBef>
                <a:spcPct val="50000"/>
              </a:spcBef>
              <a:buFont typeface="Wingdings" pitchFamily="2" charset="2"/>
              <a:buNone/>
              <a:defRPr/>
            </a:pPr>
            <a:endParaRPr lang="en-US" sz="600" dirty="0" smtClean="0">
              <a:latin typeface="Tahoma" pitchFamily="34" charset="0"/>
            </a:endParaRPr>
          </a:p>
          <a:p>
            <a:pPr>
              <a:spcBef>
                <a:spcPct val="50000"/>
              </a:spcBef>
              <a:buFont typeface="Wingdings" pitchFamily="2" charset="2"/>
              <a:buChar char="Ø"/>
              <a:defRPr/>
            </a:pPr>
            <a:r>
              <a:rPr lang="en-US" sz="2000" i="1" dirty="0" smtClean="0">
                <a:latin typeface="Tahoma" pitchFamily="34" charset="0"/>
              </a:rPr>
              <a:t>Physical fitness</a:t>
            </a:r>
          </a:p>
          <a:p>
            <a:pPr>
              <a:spcBef>
                <a:spcPct val="50000"/>
              </a:spcBef>
              <a:buFont typeface="Wingdings" pitchFamily="2" charset="2"/>
              <a:buChar char="Ø"/>
              <a:defRPr/>
            </a:pPr>
            <a:r>
              <a:rPr lang="en-US" sz="2000" i="1" dirty="0" smtClean="0">
                <a:latin typeface="Tahoma" pitchFamily="34" charset="0"/>
              </a:rPr>
              <a:t>Courage and joy</a:t>
            </a:r>
          </a:p>
          <a:p>
            <a:pPr>
              <a:spcBef>
                <a:spcPct val="50000"/>
              </a:spcBef>
              <a:buFont typeface="Wingdings" pitchFamily="2" charset="2"/>
              <a:buChar char="Ø"/>
              <a:defRPr/>
            </a:pPr>
            <a:r>
              <a:rPr lang="en-US" sz="2000" i="1" dirty="0" smtClean="0">
                <a:latin typeface="Tahoma" pitchFamily="34" charset="0"/>
              </a:rPr>
              <a:t>Sharing of gifts and skills</a:t>
            </a:r>
          </a:p>
          <a:p>
            <a:pPr>
              <a:spcBef>
                <a:spcPct val="50000"/>
              </a:spcBef>
              <a:buFont typeface="Wingdings" pitchFamily="2" charset="2"/>
              <a:buChar char="Ø"/>
              <a:defRPr/>
            </a:pPr>
            <a:r>
              <a:rPr lang="en-US" sz="2000" i="1" dirty="0" smtClean="0">
                <a:latin typeface="Tahoma" pitchFamily="34" charset="0"/>
              </a:rPr>
              <a:t>Friendship</a:t>
            </a:r>
          </a:p>
          <a:p>
            <a:pPr lvl="2">
              <a:spcBef>
                <a:spcPct val="50000"/>
              </a:spcBef>
              <a:buFontTx/>
              <a:buChar char="•"/>
              <a:defRPr/>
            </a:pPr>
            <a:r>
              <a:rPr lang="en-US" sz="2000" i="1" dirty="0" smtClean="0">
                <a:latin typeface="Tahoma" pitchFamily="34" charset="0"/>
              </a:rPr>
              <a:t>Families</a:t>
            </a:r>
          </a:p>
          <a:p>
            <a:pPr lvl="2">
              <a:spcBef>
                <a:spcPct val="50000"/>
              </a:spcBef>
              <a:buFontTx/>
              <a:buChar char="•"/>
              <a:defRPr/>
            </a:pPr>
            <a:r>
              <a:rPr lang="en-US" sz="2000" i="1" dirty="0" smtClean="0">
                <a:latin typeface="Tahoma" pitchFamily="34" charset="0"/>
              </a:rPr>
              <a:t>Athletes</a:t>
            </a:r>
          </a:p>
          <a:p>
            <a:pPr lvl="2">
              <a:spcBef>
                <a:spcPct val="50000"/>
              </a:spcBef>
              <a:buFontTx/>
              <a:buChar char="•"/>
              <a:defRPr/>
            </a:pPr>
            <a:r>
              <a:rPr lang="en-US" sz="2000" i="1" dirty="0" smtClean="0">
                <a:latin typeface="Tahoma" pitchFamily="34" charset="0"/>
              </a:rPr>
              <a:t>Community</a:t>
            </a:r>
          </a:p>
        </p:txBody>
      </p:sp>
      <p:sp>
        <p:nvSpPr>
          <p:cNvPr id="7" name="Rectangle 2"/>
          <p:cNvSpPr txBox="1">
            <a:spLocks noChangeArrowheads="1"/>
          </p:cNvSpPr>
          <p:nvPr/>
        </p:nvSpPr>
        <p:spPr>
          <a:xfrm>
            <a:off x="680244" y="311727"/>
            <a:ext cx="7772400" cy="1364673"/>
          </a:xfrm>
          <a:prstGeom prst="rect">
            <a:avLst/>
          </a:prstGeom>
          <a:solidFill>
            <a:schemeClr val="accent3">
              <a:lumMod val="60000"/>
              <a:lumOff val="40000"/>
            </a:schemeClr>
          </a:solidFill>
          <a:ln w="25400">
            <a:solidFill>
              <a:schemeClr val="tx2"/>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000" dirty="0" smtClean="0"/>
              <a:t>Special Olympics Mission</a:t>
            </a:r>
            <a:endParaRPr lang="en-US" sz="4000" dirty="0"/>
          </a:p>
        </p:txBody>
      </p:sp>
    </p:spTree>
    <p:extLst>
      <p:ext uri="{BB962C8B-B14F-4D97-AF65-F5344CB8AC3E}">
        <p14:creationId xmlns:p14="http://schemas.microsoft.com/office/powerpoint/2010/main" val="20845856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5" descr="partner &amp; ath ac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2209800"/>
            <a:ext cx="373380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txBox="1">
            <a:spLocks noChangeArrowheads="1"/>
          </p:cNvSpPr>
          <p:nvPr/>
        </p:nvSpPr>
        <p:spPr>
          <a:xfrm>
            <a:off x="228600" y="1711036"/>
            <a:ext cx="7391400" cy="4343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endParaRPr lang="en-US" sz="2000" dirty="0" smtClean="0"/>
          </a:p>
          <a:p>
            <a:pPr>
              <a:buFont typeface="Wingdings" pitchFamily="2" charset="2"/>
              <a:buNone/>
              <a:defRPr/>
            </a:pPr>
            <a:r>
              <a:rPr lang="en-US" sz="2000" dirty="0" smtClean="0"/>
              <a:t>	</a:t>
            </a:r>
            <a:r>
              <a:rPr lang="en-US" sz="2400" dirty="0" smtClean="0"/>
              <a:t>Individuals with intellectual</a:t>
            </a:r>
          </a:p>
          <a:p>
            <a:pPr>
              <a:buFont typeface="Wingdings" pitchFamily="2" charset="2"/>
              <a:buNone/>
              <a:defRPr/>
            </a:pPr>
            <a:r>
              <a:rPr lang="en-US" sz="2400" dirty="0" smtClean="0"/>
              <a:t>     disabilities:</a:t>
            </a:r>
          </a:p>
          <a:p>
            <a:pPr>
              <a:buFont typeface="Wingdings" pitchFamily="2" charset="2"/>
              <a:buNone/>
              <a:defRPr/>
            </a:pPr>
            <a:endParaRPr lang="en-US" sz="1400" dirty="0" smtClean="0"/>
          </a:p>
          <a:p>
            <a:pPr lvl="1">
              <a:buFont typeface="Wingdings" pitchFamily="2" charset="2"/>
              <a:buChar char="Ø"/>
              <a:defRPr/>
            </a:pPr>
            <a:r>
              <a:rPr lang="en-US" sz="2400" b="1" dirty="0" smtClean="0"/>
              <a:t>Receive appropriate instruction</a:t>
            </a:r>
          </a:p>
          <a:p>
            <a:pPr marL="457200" lvl="1" indent="0">
              <a:buNone/>
              <a:defRPr/>
            </a:pPr>
            <a:r>
              <a:rPr lang="en-US" sz="2400" b="1" dirty="0" smtClean="0"/>
              <a:t> and encouragement</a:t>
            </a:r>
          </a:p>
          <a:p>
            <a:pPr lvl="1">
              <a:buFont typeface="Wingdings" pitchFamily="2" charset="2"/>
              <a:buNone/>
              <a:defRPr/>
            </a:pPr>
            <a:endParaRPr lang="en-US" sz="1400" b="1" dirty="0" smtClean="0"/>
          </a:p>
          <a:p>
            <a:pPr lvl="1">
              <a:buFont typeface="Wingdings" pitchFamily="2" charset="2"/>
              <a:buChar char="Ø"/>
              <a:defRPr/>
            </a:pPr>
            <a:r>
              <a:rPr lang="en-US" sz="2400" b="1" dirty="0" smtClean="0"/>
              <a:t>Receive consistent training</a:t>
            </a:r>
          </a:p>
          <a:p>
            <a:pPr lvl="1">
              <a:buFont typeface="Wingdings" pitchFamily="2" charset="2"/>
              <a:buNone/>
              <a:defRPr/>
            </a:pPr>
            <a:endParaRPr lang="en-US" sz="1200" b="1" dirty="0" smtClean="0"/>
          </a:p>
          <a:p>
            <a:pPr lvl="1">
              <a:buFont typeface="Wingdings" pitchFamily="2" charset="2"/>
              <a:buChar char="Ø"/>
              <a:defRPr/>
            </a:pPr>
            <a:r>
              <a:rPr lang="en-US" sz="2400" b="1" dirty="0" smtClean="0"/>
              <a:t>Compete among those of equal abilities</a:t>
            </a:r>
          </a:p>
          <a:p>
            <a:pPr lvl="1">
              <a:buFont typeface="Wingdings" pitchFamily="2" charset="2"/>
              <a:buNone/>
              <a:defRPr/>
            </a:pPr>
            <a:endParaRPr lang="en-US" sz="1200" b="1" dirty="0" smtClean="0"/>
          </a:p>
          <a:p>
            <a:pPr lvl="1" algn="ctr">
              <a:buFont typeface="Wingdings" pitchFamily="2" charset="2"/>
              <a:buNone/>
              <a:defRPr/>
            </a:pPr>
            <a:r>
              <a:rPr lang="en-US" sz="2400" b="1" i="1" dirty="0" smtClean="0"/>
              <a:t>Result = Personal Growth</a:t>
            </a:r>
          </a:p>
          <a:p>
            <a:pPr>
              <a:buFont typeface="Wingdings" pitchFamily="2" charset="2"/>
              <a:buNone/>
              <a:defRPr/>
            </a:pPr>
            <a:endParaRPr lang="en-US" sz="2000" dirty="0"/>
          </a:p>
        </p:txBody>
      </p:sp>
      <p:sp>
        <p:nvSpPr>
          <p:cNvPr id="6" name="Rectangle 2"/>
          <p:cNvSpPr txBox="1">
            <a:spLocks noChangeArrowheads="1"/>
          </p:cNvSpPr>
          <p:nvPr/>
        </p:nvSpPr>
        <p:spPr>
          <a:xfrm>
            <a:off x="762000" y="311727"/>
            <a:ext cx="7772400" cy="1364673"/>
          </a:xfrm>
          <a:prstGeom prst="rect">
            <a:avLst/>
          </a:prstGeom>
          <a:solidFill>
            <a:schemeClr val="accent3">
              <a:lumMod val="60000"/>
              <a:lumOff val="40000"/>
            </a:schemeClr>
          </a:solidFill>
          <a:ln w="25400">
            <a:solidFill>
              <a:schemeClr val="tx2"/>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000" dirty="0" smtClean="0"/>
              <a:t>Special Olympics Philosophy</a:t>
            </a:r>
            <a:endParaRPr lang="en-US" sz="4000" dirty="0"/>
          </a:p>
        </p:txBody>
      </p:sp>
    </p:spTree>
    <p:extLst>
      <p:ext uri="{BB962C8B-B14F-4D97-AF65-F5344CB8AC3E}">
        <p14:creationId xmlns:p14="http://schemas.microsoft.com/office/powerpoint/2010/main" val="1640345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9"/>
          <p:cNvSpPr txBox="1">
            <a:spLocks noChangeArrowheads="1"/>
          </p:cNvSpPr>
          <p:nvPr/>
        </p:nvSpPr>
        <p:spPr bwMode="auto">
          <a:xfrm>
            <a:off x="3652838" y="3390900"/>
            <a:ext cx="746125" cy="287338"/>
          </a:xfrm>
          <a:prstGeom prst="rect">
            <a:avLst/>
          </a:prstGeom>
          <a:solidFill>
            <a:schemeClr val="tx1"/>
          </a:solidFill>
          <a:ln w="127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2"/>
                </a:solidFill>
                <a:latin typeface="Tahoma" pitchFamily="34" charset="0"/>
                <a:cs typeface="Arial" charset="0"/>
              </a:defRPr>
            </a:lvl1pPr>
            <a:lvl2pPr marL="742950" indent="-285750" eaLnBrk="0" hangingPunct="0">
              <a:defRPr sz="2800">
                <a:solidFill>
                  <a:schemeClr val="tx2"/>
                </a:solidFill>
                <a:latin typeface="Tahoma" pitchFamily="34" charset="0"/>
                <a:cs typeface="Arial" charset="0"/>
              </a:defRPr>
            </a:lvl2pPr>
            <a:lvl3pPr marL="1143000" indent="-228600" eaLnBrk="0" hangingPunct="0">
              <a:defRPr sz="2800">
                <a:solidFill>
                  <a:schemeClr val="tx2"/>
                </a:solidFill>
                <a:latin typeface="Tahoma" pitchFamily="34" charset="0"/>
                <a:cs typeface="Arial" charset="0"/>
              </a:defRPr>
            </a:lvl3pPr>
            <a:lvl4pPr marL="1600200" indent="-228600" eaLnBrk="0" hangingPunct="0">
              <a:defRPr sz="2800">
                <a:solidFill>
                  <a:schemeClr val="tx2"/>
                </a:solidFill>
                <a:latin typeface="Tahoma" pitchFamily="34" charset="0"/>
                <a:cs typeface="Arial" charset="0"/>
              </a:defRPr>
            </a:lvl4pPr>
            <a:lvl5pPr marL="2057400" indent="-228600" eaLnBrk="0" hangingPunct="0">
              <a:defRPr sz="2800">
                <a:solidFill>
                  <a:schemeClr val="tx2"/>
                </a:solidFill>
                <a:latin typeface="Tahoma" pitchFamily="34" charset="0"/>
                <a:cs typeface="Arial" charset="0"/>
              </a:defRPr>
            </a:lvl5pPr>
            <a:lvl6pPr marL="2514600" indent="-228600" algn="ctr" eaLnBrk="0" fontAlgn="base" hangingPunct="0">
              <a:lnSpc>
                <a:spcPct val="90000"/>
              </a:lnSpc>
              <a:spcBef>
                <a:spcPct val="20000"/>
              </a:spcBef>
              <a:spcAft>
                <a:spcPct val="0"/>
              </a:spcAft>
              <a:buClr>
                <a:schemeClr val="folHlink"/>
              </a:buClr>
              <a:buSzPct val="65000"/>
              <a:buFont typeface="Wingdings" pitchFamily="2" charset="2"/>
              <a:buChar char="q"/>
              <a:defRPr sz="2800">
                <a:solidFill>
                  <a:schemeClr val="tx2"/>
                </a:solidFill>
                <a:latin typeface="Tahoma" pitchFamily="34" charset="0"/>
                <a:cs typeface="Arial" charset="0"/>
              </a:defRPr>
            </a:lvl6pPr>
            <a:lvl7pPr marL="2971800" indent="-228600" algn="ctr" eaLnBrk="0" fontAlgn="base" hangingPunct="0">
              <a:lnSpc>
                <a:spcPct val="90000"/>
              </a:lnSpc>
              <a:spcBef>
                <a:spcPct val="20000"/>
              </a:spcBef>
              <a:spcAft>
                <a:spcPct val="0"/>
              </a:spcAft>
              <a:buClr>
                <a:schemeClr val="folHlink"/>
              </a:buClr>
              <a:buSzPct val="65000"/>
              <a:buFont typeface="Wingdings" pitchFamily="2" charset="2"/>
              <a:buChar char="q"/>
              <a:defRPr sz="2800">
                <a:solidFill>
                  <a:schemeClr val="tx2"/>
                </a:solidFill>
                <a:latin typeface="Tahoma" pitchFamily="34" charset="0"/>
                <a:cs typeface="Arial" charset="0"/>
              </a:defRPr>
            </a:lvl7pPr>
            <a:lvl8pPr marL="3429000" indent="-228600" algn="ctr" eaLnBrk="0" fontAlgn="base" hangingPunct="0">
              <a:lnSpc>
                <a:spcPct val="90000"/>
              </a:lnSpc>
              <a:spcBef>
                <a:spcPct val="20000"/>
              </a:spcBef>
              <a:spcAft>
                <a:spcPct val="0"/>
              </a:spcAft>
              <a:buClr>
                <a:schemeClr val="folHlink"/>
              </a:buClr>
              <a:buSzPct val="65000"/>
              <a:buFont typeface="Wingdings" pitchFamily="2" charset="2"/>
              <a:buChar char="q"/>
              <a:defRPr sz="2800">
                <a:solidFill>
                  <a:schemeClr val="tx2"/>
                </a:solidFill>
                <a:latin typeface="Tahoma" pitchFamily="34" charset="0"/>
                <a:cs typeface="Arial" charset="0"/>
              </a:defRPr>
            </a:lvl8pPr>
            <a:lvl9pPr marL="3886200" indent="-228600" algn="ctr" eaLnBrk="0" fontAlgn="base" hangingPunct="0">
              <a:lnSpc>
                <a:spcPct val="90000"/>
              </a:lnSpc>
              <a:spcBef>
                <a:spcPct val="20000"/>
              </a:spcBef>
              <a:spcAft>
                <a:spcPct val="0"/>
              </a:spcAft>
              <a:buClr>
                <a:schemeClr val="folHlink"/>
              </a:buClr>
              <a:buSzPct val="65000"/>
              <a:buFont typeface="Wingdings" pitchFamily="2" charset="2"/>
              <a:buChar char="q"/>
              <a:defRPr sz="2800">
                <a:solidFill>
                  <a:schemeClr val="tx2"/>
                </a:solidFill>
                <a:latin typeface="Tahoma" pitchFamily="34" charset="0"/>
                <a:cs typeface="Arial" charset="0"/>
              </a:defRPr>
            </a:lvl9pPr>
          </a:lstStyle>
          <a:p>
            <a:pPr>
              <a:lnSpc>
                <a:spcPct val="100000"/>
              </a:lnSpc>
              <a:spcBef>
                <a:spcPct val="0"/>
              </a:spcBef>
              <a:buClrTx/>
              <a:buSzTx/>
              <a:buFontTx/>
              <a:buNone/>
            </a:pPr>
            <a:r>
              <a:rPr lang="en-US" sz="1200" b="1">
                <a:solidFill>
                  <a:schemeClr val="bg2"/>
                </a:solidFill>
                <a:effectLst/>
                <a:latin typeface="Arial" charset="0"/>
              </a:rPr>
              <a:t>Canada</a:t>
            </a:r>
            <a:endParaRPr lang="en-US" sz="1200">
              <a:solidFill>
                <a:schemeClr val="bg2"/>
              </a:solidFill>
              <a:effectLst/>
              <a:latin typeface="Times New Roman" pitchFamily="18" charset="0"/>
            </a:endParaRPr>
          </a:p>
        </p:txBody>
      </p:sp>
      <p:sp>
        <p:nvSpPr>
          <p:cNvPr id="4" name="Text Box 10"/>
          <p:cNvSpPr txBox="1">
            <a:spLocks noChangeArrowheads="1"/>
          </p:cNvSpPr>
          <p:nvPr/>
        </p:nvSpPr>
        <p:spPr bwMode="auto">
          <a:xfrm>
            <a:off x="6929438" y="3390900"/>
            <a:ext cx="941387" cy="287338"/>
          </a:xfrm>
          <a:prstGeom prst="rect">
            <a:avLst/>
          </a:prstGeom>
          <a:solidFill>
            <a:schemeClr val="tx1"/>
          </a:solidFill>
          <a:ln w="127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2"/>
                </a:solidFill>
                <a:latin typeface="Tahoma" pitchFamily="34" charset="0"/>
                <a:cs typeface="Arial" charset="0"/>
              </a:defRPr>
            </a:lvl1pPr>
            <a:lvl2pPr marL="742950" indent="-285750" eaLnBrk="0" hangingPunct="0">
              <a:defRPr sz="2800">
                <a:solidFill>
                  <a:schemeClr val="tx2"/>
                </a:solidFill>
                <a:latin typeface="Tahoma" pitchFamily="34" charset="0"/>
                <a:cs typeface="Arial" charset="0"/>
              </a:defRPr>
            </a:lvl2pPr>
            <a:lvl3pPr marL="1143000" indent="-228600" eaLnBrk="0" hangingPunct="0">
              <a:defRPr sz="2800">
                <a:solidFill>
                  <a:schemeClr val="tx2"/>
                </a:solidFill>
                <a:latin typeface="Tahoma" pitchFamily="34" charset="0"/>
                <a:cs typeface="Arial" charset="0"/>
              </a:defRPr>
            </a:lvl3pPr>
            <a:lvl4pPr marL="1600200" indent="-228600" eaLnBrk="0" hangingPunct="0">
              <a:defRPr sz="2800">
                <a:solidFill>
                  <a:schemeClr val="tx2"/>
                </a:solidFill>
                <a:latin typeface="Tahoma" pitchFamily="34" charset="0"/>
                <a:cs typeface="Arial" charset="0"/>
              </a:defRPr>
            </a:lvl4pPr>
            <a:lvl5pPr marL="2057400" indent="-228600" eaLnBrk="0" hangingPunct="0">
              <a:defRPr sz="2800">
                <a:solidFill>
                  <a:schemeClr val="tx2"/>
                </a:solidFill>
                <a:latin typeface="Tahoma" pitchFamily="34" charset="0"/>
                <a:cs typeface="Arial" charset="0"/>
              </a:defRPr>
            </a:lvl5pPr>
            <a:lvl6pPr marL="2514600" indent="-228600" algn="ctr" eaLnBrk="0" fontAlgn="base" hangingPunct="0">
              <a:lnSpc>
                <a:spcPct val="90000"/>
              </a:lnSpc>
              <a:spcBef>
                <a:spcPct val="20000"/>
              </a:spcBef>
              <a:spcAft>
                <a:spcPct val="0"/>
              </a:spcAft>
              <a:buClr>
                <a:schemeClr val="folHlink"/>
              </a:buClr>
              <a:buSzPct val="65000"/>
              <a:buFont typeface="Wingdings" pitchFamily="2" charset="2"/>
              <a:buChar char="q"/>
              <a:defRPr sz="2800">
                <a:solidFill>
                  <a:schemeClr val="tx2"/>
                </a:solidFill>
                <a:latin typeface="Tahoma" pitchFamily="34" charset="0"/>
                <a:cs typeface="Arial" charset="0"/>
              </a:defRPr>
            </a:lvl6pPr>
            <a:lvl7pPr marL="2971800" indent="-228600" algn="ctr" eaLnBrk="0" fontAlgn="base" hangingPunct="0">
              <a:lnSpc>
                <a:spcPct val="90000"/>
              </a:lnSpc>
              <a:spcBef>
                <a:spcPct val="20000"/>
              </a:spcBef>
              <a:spcAft>
                <a:spcPct val="0"/>
              </a:spcAft>
              <a:buClr>
                <a:schemeClr val="folHlink"/>
              </a:buClr>
              <a:buSzPct val="65000"/>
              <a:buFont typeface="Wingdings" pitchFamily="2" charset="2"/>
              <a:buChar char="q"/>
              <a:defRPr sz="2800">
                <a:solidFill>
                  <a:schemeClr val="tx2"/>
                </a:solidFill>
                <a:latin typeface="Tahoma" pitchFamily="34" charset="0"/>
                <a:cs typeface="Arial" charset="0"/>
              </a:defRPr>
            </a:lvl7pPr>
            <a:lvl8pPr marL="3429000" indent="-228600" algn="ctr" eaLnBrk="0" fontAlgn="base" hangingPunct="0">
              <a:lnSpc>
                <a:spcPct val="90000"/>
              </a:lnSpc>
              <a:spcBef>
                <a:spcPct val="20000"/>
              </a:spcBef>
              <a:spcAft>
                <a:spcPct val="0"/>
              </a:spcAft>
              <a:buClr>
                <a:schemeClr val="folHlink"/>
              </a:buClr>
              <a:buSzPct val="65000"/>
              <a:buFont typeface="Wingdings" pitchFamily="2" charset="2"/>
              <a:buChar char="q"/>
              <a:defRPr sz="2800">
                <a:solidFill>
                  <a:schemeClr val="tx2"/>
                </a:solidFill>
                <a:latin typeface="Tahoma" pitchFamily="34" charset="0"/>
                <a:cs typeface="Arial" charset="0"/>
              </a:defRPr>
            </a:lvl8pPr>
            <a:lvl9pPr marL="3886200" indent="-228600" algn="ctr" eaLnBrk="0" fontAlgn="base" hangingPunct="0">
              <a:lnSpc>
                <a:spcPct val="90000"/>
              </a:lnSpc>
              <a:spcBef>
                <a:spcPct val="20000"/>
              </a:spcBef>
              <a:spcAft>
                <a:spcPct val="0"/>
              </a:spcAft>
              <a:buClr>
                <a:schemeClr val="folHlink"/>
              </a:buClr>
              <a:buSzPct val="65000"/>
              <a:buFont typeface="Wingdings" pitchFamily="2" charset="2"/>
              <a:buChar char="q"/>
              <a:defRPr sz="2800">
                <a:solidFill>
                  <a:schemeClr val="tx2"/>
                </a:solidFill>
                <a:latin typeface="Tahoma" pitchFamily="34" charset="0"/>
                <a:cs typeface="Arial" charset="0"/>
              </a:defRPr>
            </a:lvl9pPr>
          </a:lstStyle>
          <a:p>
            <a:pPr>
              <a:lnSpc>
                <a:spcPct val="100000"/>
              </a:lnSpc>
              <a:spcBef>
                <a:spcPct val="0"/>
              </a:spcBef>
              <a:buClrTx/>
              <a:buSzTx/>
              <a:buFontTx/>
              <a:buNone/>
            </a:pPr>
            <a:r>
              <a:rPr lang="en-US" sz="1200" b="1">
                <a:solidFill>
                  <a:schemeClr val="bg2"/>
                </a:solidFill>
                <a:effectLst/>
                <a:latin typeface="Arial" charset="0"/>
              </a:rPr>
              <a:t>Caribbean</a:t>
            </a:r>
            <a:endParaRPr lang="en-US" sz="1200">
              <a:solidFill>
                <a:schemeClr val="bg2"/>
              </a:solidFill>
              <a:effectLst/>
              <a:latin typeface="Times New Roman" pitchFamily="18" charset="0"/>
            </a:endParaRPr>
          </a:p>
        </p:txBody>
      </p:sp>
      <p:sp>
        <p:nvSpPr>
          <p:cNvPr id="5" name="Line 11"/>
          <p:cNvSpPr>
            <a:spLocks noChangeShapeType="1"/>
          </p:cNvSpPr>
          <p:nvPr/>
        </p:nvSpPr>
        <p:spPr bwMode="auto">
          <a:xfrm>
            <a:off x="2433638" y="3962400"/>
            <a:ext cx="50292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6" name="Text Box 12"/>
          <p:cNvSpPr txBox="1">
            <a:spLocks noChangeArrowheads="1"/>
          </p:cNvSpPr>
          <p:nvPr/>
        </p:nvSpPr>
        <p:spPr bwMode="auto">
          <a:xfrm>
            <a:off x="2128838" y="3390900"/>
            <a:ext cx="712787" cy="287338"/>
          </a:xfrm>
          <a:prstGeom prst="rect">
            <a:avLst/>
          </a:prstGeom>
          <a:solidFill>
            <a:schemeClr val="tx1"/>
          </a:solidFill>
          <a:ln w="127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2"/>
                </a:solidFill>
                <a:latin typeface="Tahoma" pitchFamily="34" charset="0"/>
                <a:cs typeface="Arial" charset="0"/>
              </a:defRPr>
            </a:lvl1pPr>
            <a:lvl2pPr marL="742950" indent="-285750" eaLnBrk="0" hangingPunct="0">
              <a:defRPr sz="2800">
                <a:solidFill>
                  <a:schemeClr val="tx2"/>
                </a:solidFill>
                <a:latin typeface="Tahoma" pitchFamily="34" charset="0"/>
                <a:cs typeface="Arial" charset="0"/>
              </a:defRPr>
            </a:lvl2pPr>
            <a:lvl3pPr marL="1143000" indent="-228600" eaLnBrk="0" hangingPunct="0">
              <a:defRPr sz="2800">
                <a:solidFill>
                  <a:schemeClr val="tx2"/>
                </a:solidFill>
                <a:latin typeface="Tahoma" pitchFamily="34" charset="0"/>
                <a:cs typeface="Arial" charset="0"/>
              </a:defRPr>
            </a:lvl3pPr>
            <a:lvl4pPr marL="1600200" indent="-228600" eaLnBrk="0" hangingPunct="0">
              <a:defRPr sz="2800">
                <a:solidFill>
                  <a:schemeClr val="tx2"/>
                </a:solidFill>
                <a:latin typeface="Tahoma" pitchFamily="34" charset="0"/>
                <a:cs typeface="Arial" charset="0"/>
              </a:defRPr>
            </a:lvl4pPr>
            <a:lvl5pPr marL="2057400" indent="-228600" eaLnBrk="0" hangingPunct="0">
              <a:defRPr sz="2800">
                <a:solidFill>
                  <a:schemeClr val="tx2"/>
                </a:solidFill>
                <a:latin typeface="Tahoma" pitchFamily="34" charset="0"/>
                <a:cs typeface="Arial" charset="0"/>
              </a:defRPr>
            </a:lvl5pPr>
            <a:lvl6pPr marL="2514600" indent="-228600" algn="ctr" eaLnBrk="0" fontAlgn="base" hangingPunct="0">
              <a:lnSpc>
                <a:spcPct val="90000"/>
              </a:lnSpc>
              <a:spcBef>
                <a:spcPct val="20000"/>
              </a:spcBef>
              <a:spcAft>
                <a:spcPct val="0"/>
              </a:spcAft>
              <a:buClr>
                <a:schemeClr val="folHlink"/>
              </a:buClr>
              <a:buSzPct val="65000"/>
              <a:buFont typeface="Wingdings" pitchFamily="2" charset="2"/>
              <a:buChar char="q"/>
              <a:defRPr sz="2800">
                <a:solidFill>
                  <a:schemeClr val="tx2"/>
                </a:solidFill>
                <a:latin typeface="Tahoma" pitchFamily="34" charset="0"/>
                <a:cs typeface="Arial" charset="0"/>
              </a:defRPr>
            </a:lvl6pPr>
            <a:lvl7pPr marL="2971800" indent="-228600" algn="ctr" eaLnBrk="0" fontAlgn="base" hangingPunct="0">
              <a:lnSpc>
                <a:spcPct val="90000"/>
              </a:lnSpc>
              <a:spcBef>
                <a:spcPct val="20000"/>
              </a:spcBef>
              <a:spcAft>
                <a:spcPct val="0"/>
              </a:spcAft>
              <a:buClr>
                <a:schemeClr val="folHlink"/>
              </a:buClr>
              <a:buSzPct val="65000"/>
              <a:buFont typeface="Wingdings" pitchFamily="2" charset="2"/>
              <a:buChar char="q"/>
              <a:defRPr sz="2800">
                <a:solidFill>
                  <a:schemeClr val="tx2"/>
                </a:solidFill>
                <a:latin typeface="Tahoma" pitchFamily="34" charset="0"/>
                <a:cs typeface="Arial" charset="0"/>
              </a:defRPr>
            </a:lvl7pPr>
            <a:lvl8pPr marL="3429000" indent="-228600" algn="ctr" eaLnBrk="0" fontAlgn="base" hangingPunct="0">
              <a:lnSpc>
                <a:spcPct val="90000"/>
              </a:lnSpc>
              <a:spcBef>
                <a:spcPct val="20000"/>
              </a:spcBef>
              <a:spcAft>
                <a:spcPct val="0"/>
              </a:spcAft>
              <a:buClr>
                <a:schemeClr val="folHlink"/>
              </a:buClr>
              <a:buSzPct val="65000"/>
              <a:buFont typeface="Wingdings" pitchFamily="2" charset="2"/>
              <a:buChar char="q"/>
              <a:defRPr sz="2800">
                <a:solidFill>
                  <a:schemeClr val="tx2"/>
                </a:solidFill>
                <a:latin typeface="Tahoma" pitchFamily="34" charset="0"/>
                <a:cs typeface="Arial" charset="0"/>
              </a:defRPr>
            </a:lvl8pPr>
            <a:lvl9pPr marL="3886200" indent="-228600" algn="ctr" eaLnBrk="0" fontAlgn="base" hangingPunct="0">
              <a:lnSpc>
                <a:spcPct val="90000"/>
              </a:lnSpc>
              <a:spcBef>
                <a:spcPct val="20000"/>
              </a:spcBef>
              <a:spcAft>
                <a:spcPct val="0"/>
              </a:spcAft>
              <a:buClr>
                <a:schemeClr val="folHlink"/>
              </a:buClr>
              <a:buSzPct val="65000"/>
              <a:buFont typeface="Wingdings" pitchFamily="2" charset="2"/>
              <a:buChar char="q"/>
              <a:defRPr sz="2800">
                <a:solidFill>
                  <a:schemeClr val="tx2"/>
                </a:solidFill>
                <a:latin typeface="Tahoma" pitchFamily="34" charset="0"/>
                <a:cs typeface="Arial" charset="0"/>
              </a:defRPr>
            </a:lvl9pPr>
          </a:lstStyle>
          <a:p>
            <a:pPr>
              <a:lnSpc>
                <a:spcPct val="100000"/>
              </a:lnSpc>
              <a:spcBef>
                <a:spcPct val="0"/>
              </a:spcBef>
              <a:buClrTx/>
              <a:buSzTx/>
              <a:buFontTx/>
              <a:buNone/>
            </a:pPr>
            <a:r>
              <a:rPr lang="en-US" sz="1200" b="1">
                <a:solidFill>
                  <a:schemeClr val="bg2"/>
                </a:solidFill>
                <a:effectLst/>
                <a:latin typeface="Arial" charset="0"/>
              </a:rPr>
              <a:t>Mexico</a:t>
            </a:r>
            <a:endParaRPr lang="en-US" sz="1200">
              <a:solidFill>
                <a:schemeClr val="bg2"/>
              </a:solidFill>
              <a:effectLst/>
              <a:latin typeface="Times New Roman" pitchFamily="18" charset="0"/>
            </a:endParaRPr>
          </a:p>
        </p:txBody>
      </p:sp>
      <p:sp>
        <p:nvSpPr>
          <p:cNvPr id="7" name="Text Box 13"/>
          <p:cNvSpPr txBox="1">
            <a:spLocks noChangeArrowheads="1"/>
          </p:cNvSpPr>
          <p:nvPr/>
        </p:nvSpPr>
        <p:spPr bwMode="auto">
          <a:xfrm>
            <a:off x="2586038" y="4305300"/>
            <a:ext cx="627062" cy="287338"/>
          </a:xfrm>
          <a:prstGeom prst="rect">
            <a:avLst/>
          </a:prstGeom>
          <a:solidFill>
            <a:schemeClr val="tx1"/>
          </a:solidFill>
          <a:ln w="127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2"/>
                </a:solidFill>
                <a:latin typeface="Tahoma" pitchFamily="34" charset="0"/>
                <a:cs typeface="Arial" charset="0"/>
              </a:defRPr>
            </a:lvl1pPr>
            <a:lvl2pPr marL="742950" indent="-285750" eaLnBrk="0" hangingPunct="0">
              <a:defRPr sz="2800">
                <a:solidFill>
                  <a:schemeClr val="tx2"/>
                </a:solidFill>
                <a:latin typeface="Tahoma" pitchFamily="34" charset="0"/>
                <a:cs typeface="Arial" charset="0"/>
              </a:defRPr>
            </a:lvl2pPr>
            <a:lvl3pPr marL="1143000" indent="-228600" eaLnBrk="0" hangingPunct="0">
              <a:defRPr sz="2800">
                <a:solidFill>
                  <a:schemeClr val="tx2"/>
                </a:solidFill>
                <a:latin typeface="Tahoma" pitchFamily="34" charset="0"/>
                <a:cs typeface="Arial" charset="0"/>
              </a:defRPr>
            </a:lvl3pPr>
            <a:lvl4pPr marL="1600200" indent="-228600" eaLnBrk="0" hangingPunct="0">
              <a:defRPr sz="2800">
                <a:solidFill>
                  <a:schemeClr val="tx2"/>
                </a:solidFill>
                <a:latin typeface="Tahoma" pitchFamily="34" charset="0"/>
                <a:cs typeface="Arial" charset="0"/>
              </a:defRPr>
            </a:lvl4pPr>
            <a:lvl5pPr marL="2057400" indent="-228600" eaLnBrk="0" hangingPunct="0">
              <a:defRPr sz="2800">
                <a:solidFill>
                  <a:schemeClr val="tx2"/>
                </a:solidFill>
                <a:latin typeface="Tahoma" pitchFamily="34" charset="0"/>
                <a:cs typeface="Arial" charset="0"/>
              </a:defRPr>
            </a:lvl5pPr>
            <a:lvl6pPr marL="2514600" indent="-228600" algn="ctr" eaLnBrk="0" fontAlgn="base" hangingPunct="0">
              <a:lnSpc>
                <a:spcPct val="90000"/>
              </a:lnSpc>
              <a:spcBef>
                <a:spcPct val="20000"/>
              </a:spcBef>
              <a:spcAft>
                <a:spcPct val="0"/>
              </a:spcAft>
              <a:buClr>
                <a:schemeClr val="folHlink"/>
              </a:buClr>
              <a:buSzPct val="65000"/>
              <a:buFont typeface="Wingdings" pitchFamily="2" charset="2"/>
              <a:buChar char="q"/>
              <a:defRPr sz="2800">
                <a:solidFill>
                  <a:schemeClr val="tx2"/>
                </a:solidFill>
                <a:latin typeface="Tahoma" pitchFamily="34" charset="0"/>
                <a:cs typeface="Arial" charset="0"/>
              </a:defRPr>
            </a:lvl6pPr>
            <a:lvl7pPr marL="2971800" indent="-228600" algn="ctr" eaLnBrk="0" fontAlgn="base" hangingPunct="0">
              <a:lnSpc>
                <a:spcPct val="90000"/>
              </a:lnSpc>
              <a:spcBef>
                <a:spcPct val="20000"/>
              </a:spcBef>
              <a:spcAft>
                <a:spcPct val="0"/>
              </a:spcAft>
              <a:buClr>
                <a:schemeClr val="folHlink"/>
              </a:buClr>
              <a:buSzPct val="65000"/>
              <a:buFont typeface="Wingdings" pitchFamily="2" charset="2"/>
              <a:buChar char="q"/>
              <a:defRPr sz="2800">
                <a:solidFill>
                  <a:schemeClr val="tx2"/>
                </a:solidFill>
                <a:latin typeface="Tahoma" pitchFamily="34" charset="0"/>
                <a:cs typeface="Arial" charset="0"/>
              </a:defRPr>
            </a:lvl7pPr>
            <a:lvl8pPr marL="3429000" indent="-228600" algn="ctr" eaLnBrk="0" fontAlgn="base" hangingPunct="0">
              <a:lnSpc>
                <a:spcPct val="90000"/>
              </a:lnSpc>
              <a:spcBef>
                <a:spcPct val="20000"/>
              </a:spcBef>
              <a:spcAft>
                <a:spcPct val="0"/>
              </a:spcAft>
              <a:buClr>
                <a:schemeClr val="folHlink"/>
              </a:buClr>
              <a:buSzPct val="65000"/>
              <a:buFont typeface="Wingdings" pitchFamily="2" charset="2"/>
              <a:buChar char="q"/>
              <a:defRPr sz="2800">
                <a:solidFill>
                  <a:schemeClr val="tx2"/>
                </a:solidFill>
                <a:latin typeface="Tahoma" pitchFamily="34" charset="0"/>
                <a:cs typeface="Arial" charset="0"/>
              </a:defRPr>
            </a:lvl8pPr>
            <a:lvl9pPr marL="3886200" indent="-228600" algn="ctr" eaLnBrk="0" fontAlgn="base" hangingPunct="0">
              <a:lnSpc>
                <a:spcPct val="90000"/>
              </a:lnSpc>
              <a:spcBef>
                <a:spcPct val="20000"/>
              </a:spcBef>
              <a:spcAft>
                <a:spcPct val="0"/>
              </a:spcAft>
              <a:buClr>
                <a:schemeClr val="folHlink"/>
              </a:buClr>
              <a:buSzPct val="65000"/>
              <a:buFont typeface="Wingdings" pitchFamily="2" charset="2"/>
              <a:buChar char="q"/>
              <a:defRPr sz="2800">
                <a:solidFill>
                  <a:schemeClr val="tx2"/>
                </a:solidFill>
                <a:latin typeface="Tahoma" pitchFamily="34" charset="0"/>
                <a:cs typeface="Arial" charset="0"/>
              </a:defRPr>
            </a:lvl9pPr>
          </a:lstStyle>
          <a:p>
            <a:pPr>
              <a:lnSpc>
                <a:spcPct val="100000"/>
              </a:lnSpc>
              <a:buClrTx/>
              <a:buSzTx/>
              <a:buFontTx/>
              <a:buNone/>
            </a:pPr>
            <a:r>
              <a:rPr lang="en-US" sz="1200" b="1">
                <a:solidFill>
                  <a:schemeClr val="bg2"/>
                </a:solidFill>
                <a:effectLst/>
                <a:latin typeface="Arial" charset="0"/>
              </a:rPr>
              <a:t>Africa</a:t>
            </a:r>
            <a:endParaRPr lang="en-US" sz="1200">
              <a:solidFill>
                <a:schemeClr val="bg2"/>
              </a:solidFill>
              <a:effectLst/>
              <a:latin typeface="Times New Roman" pitchFamily="18" charset="0"/>
            </a:endParaRPr>
          </a:p>
        </p:txBody>
      </p:sp>
      <p:sp>
        <p:nvSpPr>
          <p:cNvPr id="8" name="Text Box 14"/>
          <p:cNvSpPr txBox="1">
            <a:spLocks noChangeArrowheads="1"/>
          </p:cNvSpPr>
          <p:nvPr/>
        </p:nvSpPr>
        <p:spPr bwMode="auto">
          <a:xfrm>
            <a:off x="3424238" y="4305300"/>
            <a:ext cx="687387" cy="469900"/>
          </a:xfrm>
          <a:prstGeom prst="rect">
            <a:avLst/>
          </a:prstGeom>
          <a:solidFill>
            <a:schemeClr val="tx1"/>
          </a:solidFill>
          <a:ln w="127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2"/>
                </a:solidFill>
                <a:latin typeface="Tahoma" pitchFamily="34" charset="0"/>
                <a:cs typeface="Arial" charset="0"/>
              </a:defRPr>
            </a:lvl1pPr>
            <a:lvl2pPr marL="742950" indent="-285750" eaLnBrk="0" hangingPunct="0">
              <a:defRPr sz="2800">
                <a:solidFill>
                  <a:schemeClr val="tx2"/>
                </a:solidFill>
                <a:latin typeface="Tahoma" pitchFamily="34" charset="0"/>
                <a:cs typeface="Arial" charset="0"/>
              </a:defRPr>
            </a:lvl2pPr>
            <a:lvl3pPr marL="1143000" indent="-228600" eaLnBrk="0" hangingPunct="0">
              <a:defRPr sz="2800">
                <a:solidFill>
                  <a:schemeClr val="tx2"/>
                </a:solidFill>
                <a:latin typeface="Tahoma" pitchFamily="34" charset="0"/>
                <a:cs typeface="Arial" charset="0"/>
              </a:defRPr>
            </a:lvl3pPr>
            <a:lvl4pPr marL="1600200" indent="-228600" eaLnBrk="0" hangingPunct="0">
              <a:defRPr sz="2800">
                <a:solidFill>
                  <a:schemeClr val="tx2"/>
                </a:solidFill>
                <a:latin typeface="Tahoma" pitchFamily="34" charset="0"/>
                <a:cs typeface="Arial" charset="0"/>
              </a:defRPr>
            </a:lvl4pPr>
            <a:lvl5pPr marL="2057400" indent="-228600" eaLnBrk="0" hangingPunct="0">
              <a:defRPr sz="2800">
                <a:solidFill>
                  <a:schemeClr val="tx2"/>
                </a:solidFill>
                <a:latin typeface="Tahoma" pitchFamily="34" charset="0"/>
                <a:cs typeface="Arial" charset="0"/>
              </a:defRPr>
            </a:lvl5pPr>
            <a:lvl6pPr marL="2514600" indent="-228600" algn="ctr" eaLnBrk="0" fontAlgn="base" hangingPunct="0">
              <a:lnSpc>
                <a:spcPct val="90000"/>
              </a:lnSpc>
              <a:spcBef>
                <a:spcPct val="20000"/>
              </a:spcBef>
              <a:spcAft>
                <a:spcPct val="0"/>
              </a:spcAft>
              <a:buClr>
                <a:schemeClr val="folHlink"/>
              </a:buClr>
              <a:buSzPct val="65000"/>
              <a:buFont typeface="Wingdings" pitchFamily="2" charset="2"/>
              <a:buChar char="q"/>
              <a:defRPr sz="2800">
                <a:solidFill>
                  <a:schemeClr val="tx2"/>
                </a:solidFill>
                <a:latin typeface="Tahoma" pitchFamily="34" charset="0"/>
                <a:cs typeface="Arial" charset="0"/>
              </a:defRPr>
            </a:lvl6pPr>
            <a:lvl7pPr marL="2971800" indent="-228600" algn="ctr" eaLnBrk="0" fontAlgn="base" hangingPunct="0">
              <a:lnSpc>
                <a:spcPct val="90000"/>
              </a:lnSpc>
              <a:spcBef>
                <a:spcPct val="20000"/>
              </a:spcBef>
              <a:spcAft>
                <a:spcPct val="0"/>
              </a:spcAft>
              <a:buClr>
                <a:schemeClr val="folHlink"/>
              </a:buClr>
              <a:buSzPct val="65000"/>
              <a:buFont typeface="Wingdings" pitchFamily="2" charset="2"/>
              <a:buChar char="q"/>
              <a:defRPr sz="2800">
                <a:solidFill>
                  <a:schemeClr val="tx2"/>
                </a:solidFill>
                <a:latin typeface="Tahoma" pitchFamily="34" charset="0"/>
                <a:cs typeface="Arial" charset="0"/>
              </a:defRPr>
            </a:lvl7pPr>
            <a:lvl8pPr marL="3429000" indent="-228600" algn="ctr" eaLnBrk="0" fontAlgn="base" hangingPunct="0">
              <a:lnSpc>
                <a:spcPct val="90000"/>
              </a:lnSpc>
              <a:spcBef>
                <a:spcPct val="20000"/>
              </a:spcBef>
              <a:spcAft>
                <a:spcPct val="0"/>
              </a:spcAft>
              <a:buClr>
                <a:schemeClr val="folHlink"/>
              </a:buClr>
              <a:buSzPct val="65000"/>
              <a:buFont typeface="Wingdings" pitchFamily="2" charset="2"/>
              <a:buChar char="q"/>
              <a:defRPr sz="2800">
                <a:solidFill>
                  <a:schemeClr val="tx2"/>
                </a:solidFill>
                <a:latin typeface="Tahoma" pitchFamily="34" charset="0"/>
                <a:cs typeface="Arial" charset="0"/>
              </a:defRPr>
            </a:lvl8pPr>
            <a:lvl9pPr marL="3886200" indent="-228600" algn="ctr" eaLnBrk="0" fontAlgn="base" hangingPunct="0">
              <a:lnSpc>
                <a:spcPct val="90000"/>
              </a:lnSpc>
              <a:spcBef>
                <a:spcPct val="20000"/>
              </a:spcBef>
              <a:spcAft>
                <a:spcPct val="0"/>
              </a:spcAft>
              <a:buClr>
                <a:schemeClr val="folHlink"/>
              </a:buClr>
              <a:buSzPct val="65000"/>
              <a:buFont typeface="Wingdings" pitchFamily="2" charset="2"/>
              <a:buChar char="q"/>
              <a:defRPr sz="2800">
                <a:solidFill>
                  <a:schemeClr val="tx2"/>
                </a:solidFill>
                <a:latin typeface="Tahoma" pitchFamily="34" charset="0"/>
                <a:cs typeface="Arial" charset="0"/>
              </a:defRPr>
            </a:lvl9pPr>
          </a:lstStyle>
          <a:p>
            <a:pPr>
              <a:lnSpc>
                <a:spcPct val="100000"/>
              </a:lnSpc>
              <a:spcBef>
                <a:spcPct val="0"/>
              </a:spcBef>
              <a:buClrTx/>
              <a:buSzTx/>
              <a:buFontTx/>
              <a:buNone/>
            </a:pPr>
            <a:r>
              <a:rPr lang="en-US" sz="1200" b="1">
                <a:solidFill>
                  <a:schemeClr val="bg2"/>
                </a:solidFill>
                <a:effectLst/>
                <a:latin typeface="Arial" charset="0"/>
              </a:rPr>
              <a:t>Asia-</a:t>
            </a:r>
          </a:p>
          <a:p>
            <a:pPr>
              <a:lnSpc>
                <a:spcPct val="100000"/>
              </a:lnSpc>
              <a:spcBef>
                <a:spcPct val="0"/>
              </a:spcBef>
              <a:buClrTx/>
              <a:buSzTx/>
              <a:buFontTx/>
              <a:buNone/>
            </a:pPr>
            <a:r>
              <a:rPr lang="en-US" sz="1200" b="1">
                <a:solidFill>
                  <a:schemeClr val="bg2"/>
                </a:solidFill>
                <a:effectLst/>
                <a:latin typeface="Arial" charset="0"/>
              </a:rPr>
              <a:t>Pacific</a:t>
            </a:r>
            <a:endParaRPr lang="en-US" sz="1200">
              <a:solidFill>
                <a:schemeClr val="bg2"/>
              </a:solidFill>
              <a:effectLst/>
              <a:latin typeface="Times New Roman" pitchFamily="18" charset="0"/>
            </a:endParaRPr>
          </a:p>
        </p:txBody>
      </p:sp>
      <p:sp>
        <p:nvSpPr>
          <p:cNvPr id="9" name="Text Box 15"/>
          <p:cNvSpPr txBox="1">
            <a:spLocks noChangeArrowheads="1"/>
          </p:cNvSpPr>
          <p:nvPr/>
        </p:nvSpPr>
        <p:spPr bwMode="auto">
          <a:xfrm>
            <a:off x="4357688" y="4257675"/>
            <a:ext cx="773112" cy="469900"/>
          </a:xfrm>
          <a:prstGeom prst="rect">
            <a:avLst/>
          </a:prstGeom>
          <a:solidFill>
            <a:schemeClr val="tx1"/>
          </a:solidFill>
          <a:ln w="127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2"/>
                </a:solidFill>
                <a:latin typeface="Tahoma" pitchFamily="34" charset="0"/>
                <a:cs typeface="Arial" charset="0"/>
              </a:defRPr>
            </a:lvl1pPr>
            <a:lvl2pPr marL="742950" indent="-285750" eaLnBrk="0" hangingPunct="0">
              <a:defRPr sz="2800">
                <a:solidFill>
                  <a:schemeClr val="tx2"/>
                </a:solidFill>
                <a:latin typeface="Tahoma" pitchFamily="34" charset="0"/>
                <a:cs typeface="Arial" charset="0"/>
              </a:defRPr>
            </a:lvl2pPr>
            <a:lvl3pPr marL="1143000" indent="-228600" eaLnBrk="0" hangingPunct="0">
              <a:defRPr sz="2800">
                <a:solidFill>
                  <a:schemeClr val="tx2"/>
                </a:solidFill>
                <a:latin typeface="Tahoma" pitchFamily="34" charset="0"/>
                <a:cs typeface="Arial" charset="0"/>
              </a:defRPr>
            </a:lvl3pPr>
            <a:lvl4pPr marL="1600200" indent="-228600" eaLnBrk="0" hangingPunct="0">
              <a:defRPr sz="2800">
                <a:solidFill>
                  <a:schemeClr val="tx2"/>
                </a:solidFill>
                <a:latin typeface="Tahoma" pitchFamily="34" charset="0"/>
                <a:cs typeface="Arial" charset="0"/>
              </a:defRPr>
            </a:lvl4pPr>
            <a:lvl5pPr marL="2057400" indent="-228600" eaLnBrk="0" hangingPunct="0">
              <a:defRPr sz="2800">
                <a:solidFill>
                  <a:schemeClr val="tx2"/>
                </a:solidFill>
                <a:latin typeface="Tahoma" pitchFamily="34" charset="0"/>
                <a:cs typeface="Arial" charset="0"/>
              </a:defRPr>
            </a:lvl5pPr>
            <a:lvl6pPr marL="2514600" indent="-228600" algn="ctr" eaLnBrk="0" fontAlgn="base" hangingPunct="0">
              <a:lnSpc>
                <a:spcPct val="90000"/>
              </a:lnSpc>
              <a:spcBef>
                <a:spcPct val="20000"/>
              </a:spcBef>
              <a:spcAft>
                <a:spcPct val="0"/>
              </a:spcAft>
              <a:buClr>
                <a:schemeClr val="folHlink"/>
              </a:buClr>
              <a:buSzPct val="65000"/>
              <a:buFont typeface="Wingdings" pitchFamily="2" charset="2"/>
              <a:buChar char="q"/>
              <a:defRPr sz="2800">
                <a:solidFill>
                  <a:schemeClr val="tx2"/>
                </a:solidFill>
                <a:latin typeface="Tahoma" pitchFamily="34" charset="0"/>
                <a:cs typeface="Arial" charset="0"/>
              </a:defRPr>
            </a:lvl6pPr>
            <a:lvl7pPr marL="2971800" indent="-228600" algn="ctr" eaLnBrk="0" fontAlgn="base" hangingPunct="0">
              <a:lnSpc>
                <a:spcPct val="90000"/>
              </a:lnSpc>
              <a:spcBef>
                <a:spcPct val="20000"/>
              </a:spcBef>
              <a:spcAft>
                <a:spcPct val="0"/>
              </a:spcAft>
              <a:buClr>
                <a:schemeClr val="folHlink"/>
              </a:buClr>
              <a:buSzPct val="65000"/>
              <a:buFont typeface="Wingdings" pitchFamily="2" charset="2"/>
              <a:buChar char="q"/>
              <a:defRPr sz="2800">
                <a:solidFill>
                  <a:schemeClr val="tx2"/>
                </a:solidFill>
                <a:latin typeface="Tahoma" pitchFamily="34" charset="0"/>
                <a:cs typeface="Arial" charset="0"/>
              </a:defRPr>
            </a:lvl7pPr>
            <a:lvl8pPr marL="3429000" indent="-228600" algn="ctr" eaLnBrk="0" fontAlgn="base" hangingPunct="0">
              <a:lnSpc>
                <a:spcPct val="90000"/>
              </a:lnSpc>
              <a:spcBef>
                <a:spcPct val="20000"/>
              </a:spcBef>
              <a:spcAft>
                <a:spcPct val="0"/>
              </a:spcAft>
              <a:buClr>
                <a:schemeClr val="folHlink"/>
              </a:buClr>
              <a:buSzPct val="65000"/>
              <a:buFont typeface="Wingdings" pitchFamily="2" charset="2"/>
              <a:buChar char="q"/>
              <a:defRPr sz="2800">
                <a:solidFill>
                  <a:schemeClr val="tx2"/>
                </a:solidFill>
                <a:latin typeface="Tahoma" pitchFamily="34" charset="0"/>
                <a:cs typeface="Arial" charset="0"/>
              </a:defRPr>
            </a:lvl8pPr>
            <a:lvl9pPr marL="3886200" indent="-228600" algn="ctr" eaLnBrk="0" fontAlgn="base" hangingPunct="0">
              <a:lnSpc>
                <a:spcPct val="90000"/>
              </a:lnSpc>
              <a:spcBef>
                <a:spcPct val="20000"/>
              </a:spcBef>
              <a:spcAft>
                <a:spcPct val="0"/>
              </a:spcAft>
              <a:buClr>
                <a:schemeClr val="folHlink"/>
              </a:buClr>
              <a:buSzPct val="65000"/>
              <a:buFont typeface="Wingdings" pitchFamily="2" charset="2"/>
              <a:buChar char="q"/>
              <a:defRPr sz="2800">
                <a:solidFill>
                  <a:schemeClr val="tx2"/>
                </a:solidFill>
                <a:latin typeface="Tahoma" pitchFamily="34" charset="0"/>
                <a:cs typeface="Arial" charset="0"/>
              </a:defRPr>
            </a:lvl9pPr>
          </a:lstStyle>
          <a:p>
            <a:pPr>
              <a:lnSpc>
                <a:spcPct val="100000"/>
              </a:lnSpc>
              <a:spcBef>
                <a:spcPct val="0"/>
              </a:spcBef>
              <a:buClrTx/>
              <a:buSzTx/>
              <a:buFontTx/>
              <a:buNone/>
            </a:pPr>
            <a:r>
              <a:rPr lang="en-US" sz="1200" b="1">
                <a:solidFill>
                  <a:schemeClr val="bg2"/>
                </a:solidFill>
                <a:effectLst/>
                <a:latin typeface="Arial" charset="0"/>
              </a:rPr>
              <a:t>Europe-</a:t>
            </a:r>
          </a:p>
          <a:p>
            <a:pPr>
              <a:lnSpc>
                <a:spcPct val="100000"/>
              </a:lnSpc>
              <a:spcBef>
                <a:spcPct val="0"/>
              </a:spcBef>
              <a:buClrTx/>
              <a:buSzTx/>
              <a:buFontTx/>
              <a:buNone/>
            </a:pPr>
            <a:r>
              <a:rPr lang="en-US" sz="1200" b="1">
                <a:solidFill>
                  <a:schemeClr val="bg2"/>
                </a:solidFill>
                <a:effectLst/>
                <a:latin typeface="Arial" charset="0"/>
              </a:rPr>
              <a:t>Eurasia</a:t>
            </a:r>
            <a:endParaRPr lang="en-US" sz="1200">
              <a:solidFill>
                <a:schemeClr val="bg2"/>
              </a:solidFill>
              <a:effectLst/>
              <a:latin typeface="Times New Roman" pitchFamily="18" charset="0"/>
            </a:endParaRPr>
          </a:p>
        </p:txBody>
      </p:sp>
      <p:sp>
        <p:nvSpPr>
          <p:cNvPr id="10" name="Text Box 16"/>
          <p:cNvSpPr txBox="1">
            <a:spLocks noChangeArrowheads="1"/>
          </p:cNvSpPr>
          <p:nvPr/>
        </p:nvSpPr>
        <p:spPr bwMode="auto">
          <a:xfrm>
            <a:off x="6396038" y="4305300"/>
            <a:ext cx="795337" cy="469900"/>
          </a:xfrm>
          <a:prstGeom prst="rect">
            <a:avLst/>
          </a:prstGeom>
          <a:solidFill>
            <a:schemeClr val="tx1"/>
          </a:solidFill>
          <a:ln w="127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2"/>
                </a:solidFill>
                <a:latin typeface="Tahoma" pitchFamily="34" charset="0"/>
                <a:cs typeface="Arial" charset="0"/>
              </a:defRPr>
            </a:lvl1pPr>
            <a:lvl2pPr marL="742950" indent="-285750" eaLnBrk="0" hangingPunct="0">
              <a:defRPr sz="2800">
                <a:solidFill>
                  <a:schemeClr val="tx2"/>
                </a:solidFill>
                <a:latin typeface="Tahoma" pitchFamily="34" charset="0"/>
                <a:cs typeface="Arial" charset="0"/>
              </a:defRPr>
            </a:lvl2pPr>
            <a:lvl3pPr marL="1143000" indent="-228600" eaLnBrk="0" hangingPunct="0">
              <a:defRPr sz="2800">
                <a:solidFill>
                  <a:schemeClr val="tx2"/>
                </a:solidFill>
                <a:latin typeface="Tahoma" pitchFamily="34" charset="0"/>
                <a:cs typeface="Arial" charset="0"/>
              </a:defRPr>
            </a:lvl3pPr>
            <a:lvl4pPr marL="1600200" indent="-228600" eaLnBrk="0" hangingPunct="0">
              <a:defRPr sz="2800">
                <a:solidFill>
                  <a:schemeClr val="tx2"/>
                </a:solidFill>
                <a:latin typeface="Tahoma" pitchFamily="34" charset="0"/>
                <a:cs typeface="Arial" charset="0"/>
              </a:defRPr>
            </a:lvl4pPr>
            <a:lvl5pPr marL="2057400" indent="-228600" eaLnBrk="0" hangingPunct="0">
              <a:defRPr sz="2800">
                <a:solidFill>
                  <a:schemeClr val="tx2"/>
                </a:solidFill>
                <a:latin typeface="Tahoma" pitchFamily="34" charset="0"/>
                <a:cs typeface="Arial" charset="0"/>
              </a:defRPr>
            </a:lvl5pPr>
            <a:lvl6pPr marL="2514600" indent="-228600" algn="ctr" eaLnBrk="0" fontAlgn="base" hangingPunct="0">
              <a:lnSpc>
                <a:spcPct val="90000"/>
              </a:lnSpc>
              <a:spcBef>
                <a:spcPct val="20000"/>
              </a:spcBef>
              <a:spcAft>
                <a:spcPct val="0"/>
              </a:spcAft>
              <a:buClr>
                <a:schemeClr val="folHlink"/>
              </a:buClr>
              <a:buSzPct val="65000"/>
              <a:buFont typeface="Wingdings" pitchFamily="2" charset="2"/>
              <a:buChar char="q"/>
              <a:defRPr sz="2800">
                <a:solidFill>
                  <a:schemeClr val="tx2"/>
                </a:solidFill>
                <a:latin typeface="Tahoma" pitchFamily="34" charset="0"/>
                <a:cs typeface="Arial" charset="0"/>
              </a:defRPr>
            </a:lvl6pPr>
            <a:lvl7pPr marL="2971800" indent="-228600" algn="ctr" eaLnBrk="0" fontAlgn="base" hangingPunct="0">
              <a:lnSpc>
                <a:spcPct val="90000"/>
              </a:lnSpc>
              <a:spcBef>
                <a:spcPct val="20000"/>
              </a:spcBef>
              <a:spcAft>
                <a:spcPct val="0"/>
              </a:spcAft>
              <a:buClr>
                <a:schemeClr val="folHlink"/>
              </a:buClr>
              <a:buSzPct val="65000"/>
              <a:buFont typeface="Wingdings" pitchFamily="2" charset="2"/>
              <a:buChar char="q"/>
              <a:defRPr sz="2800">
                <a:solidFill>
                  <a:schemeClr val="tx2"/>
                </a:solidFill>
                <a:latin typeface="Tahoma" pitchFamily="34" charset="0"/>
                <a:cs typeface="Arial" charset="0"/>
              </a:defRPr>
            </a:lvl7pPr>
            <a:lvl8pPr marL="3429000" indent="-228600" algn="ctr" eaLnBrk="0" fontAlgn="base" hangingPunct="0">
              <a:lnSpc>
                <a:spcPct val="90000"/>
              </a:lnSpc>
              <a:spcBef>
                <a:spcPct val="20000"/>
              </a:spcBef>
              <a:spcAft>
                <a:spcPct val="0"/>
              </a:spcAft>
              <a:buClr>
                <a:schemeClr val="folHlink"/>
              </a:buClr>
              <a:buSzPct val="65000"/>
              <a:buFont typeface="Wingdings" pitchFamily="2" charset="2"/>
              <a:buChar char="q"/>
              <a:defRPr sz="2800">
                <a:solidFill>
                  <a:schemeClr val="tx2"/>
                </a:solidFill>
                <a:latin typeface="Tahoma" pitchFamily="34" charset="0"/>
                <a:cs typeface="Arial" charset="0"/>
              </a:defRPr>
            </a:lvl8pPr>
            <a:lvl9pPr marL="3886200" indent="-228600" algn="ctr" eaLnBrk="0" fontAlgn="base" hangingPunct="0">
              <a:lnSpc>
                <a:spcPct val="90000"/>
              </a:lnSpc>
              <a:spcBef>
                <a:spcPct val="20000"/>
              </a:spcBef>
              <a:spcAft>
                <a:spcPct val="0"/>
              </a:spcAft>
              <a:buClr>
                <a:schemeClr val="folHlink"/>
              </a:buClr>
              <a:buSzPct val="65000"/>
              <a:buFont typeface="Wingdings" pitchFamily="2" charset="2"/>
              <a:buChar char="q"/>
              <a:defRPr sz="2800">
                <a:solidFill>
                  <a:schemeClr val="tx2"/>
                </a:solidFill>
                <a:latin typeface="Tahoma" pitchFamily="34" charset="0"/>
                <a:cs typeface="Arial" charset="0"/>
              </a:defRPr>
            </a:lvl9pPr>
          </a:lstStyle>
          <a:p>
            <a:pPr>
              <a:lnSpc>
                <a:spcPct val="100000"/>
              </a:lnSpc>
              <a:spcBef>
                <a:spcPct val="0"/>
              </a:spcBef>
              <a:buClrTx/>
              <a:buSzTx/>
              <a:buFontTx/>
              <a:buNone/>
            </a:pPr>
            <a:r>
              <a:rPr lang="en-US" sz="1200" b="1">
                <a:solidFill>
                  <a:schemeClr val="bg2"/>
                </a:solidFill>
                <a:effectLst/>
                <a:latin typeface="Arial" charset="0"/>
              </a:rPr>
              <a:t>Latin</a:t>
            </a:r>
          </a:p>
          <a:p>
            <a:pPr>
              <a:lnSpc>
                <a:spcPct val="100000"/>
              </a:lnSpc>
              <a:spcBef>
                <a:spcPct val="0"/>
              </a:spcBef>
              <a:buClrTx/>
              <a:buSzTx/>
              <a:buFontTx/>
              <a:buNone/>
            </a:pPr>
            <a:r>
              <a:rPr lang="en-US" sz="1200" b="1">
                <a:solidFill>
                  <a:schemeClr val="bg2"/>
                </a:solidFill>
                <a:effectLst/>
                <a:latin typeface="Arial" charset="0"/>
              </a:rPr>
              <a:t>America</a:t>
            </a:r>
            <a:endParaRPr lang="en-US" sz="1200">
              <a:solidFill>
                <a:schemeClr val="bg2"/>
              </a:solidFill>
              <a:effectLst/>
              <a:latin typeface="Times New Roman" pitchFamily="18" charset="0"/>
            </a:endParaRPr>
          </a:p>
        </p:txBody>
      </p:sp>
      <p:sp>
        <p:nvSpPr>
          <p:cNvPr id="11" name="Line 17"/>
          <p:cNvSpPr>
            <a:spLocks noChangeShapeType="1"/>
          </p:cNvSpPr>
          <p:nvPr/>
        </p:nvSpPr>
        <p:spPr bwMode="auto">
          <a:xfrm>
            <a:off x="2895600" y="5029200"/>
            <a:ext cx="50292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12" name="Line 18"/>
          <p:cNvSpPr>
            <a:spLocks noChangeShapeType="1"/>
          </p:cNvSpPr>
          <p:nvPr/>
        </p:nvSpPr>
        <p:spPr bwMode="auto">
          <a:xfrm>
            <a:off x="3805238" y="4762500"/>
            <a:ext cx="0" cy="2667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13" name="Line 19"/>
          <p:cNvSpPr>
            <a:spLocks noChangeShapeType="1"/>
          </p:cNvSpPr>
          <p:nvPr/>
        </p:nvSpPr>
        <p:spPr bwMode="auto">
          <a:xfrm>
            <a:off x="2890838" y="4572000"/>
            <a:ext cx="0" cy="4572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14" name="Line 20"/>
          <p:cNvSpPr>
            <a:spLocks noChangeShapeType="1"/>
          </p:cNvSpPr>
          <p:nvPr/>
        </p:nvSpPr>
        <p:spPr bwMode="auto">
          <a:xfrm>
            <a:off x="4719638" y="4686300"/>
            <a:ext cx="0" cy="3429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15" name="Line 21"/>
          <p:cNvSpPr>
            <a:spLocks noChangeShapeType="1"/>
          </p:cNvSpPr>
          <p:nvPr/>
        </p:nvSpPr>
        <p:spPr bwMode="auto">
          <a:xfrm>
            <a:off x="6777038" y="4762500"/>
            <a:ext cx="0" cy="2667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16" name="Line 22"/>
          <p:cNvSpPr>
            <a:spLocks noChangeShapeType="1"/>
          </p:cNvSpPr>
          <p:nvPr/>
        </p:nvSpPr>
        <p:spPr bwMode="auto">
          <a:xfrm>
            <a:off x="7920038" y="4762500"/>
            <a:ext cx="0" cy="2667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17" name="Text Box 23"/>
          <p:cNvSpPr txBox="1">
            <a:spLocks noChangeArrowheads="1"/>
          </p:cNvSpPr>
          <p:nvPr/>
        </p:nvSpPr>
        <p:spPr bwMode="auto">
          <a:xfrm>
            <a:off x="7315200" y="4314825"/>
            <a:ext cx="1095375" cy="469900"/>
          </a:xfrm>
          <a:prstGeom prst="rect">
            <a:avLst/>
          </a:prstGeom>
          <a:solidFill>
            <a:schemeClr val="tx1"/>
          </a:solidFill>
          <a:ln w="127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2"/>
                </a:solidFill>
                <a:latin typeface="Tahoma" pitchFamily="34" charset="0"/>
                <a:cs typeface="Arial" charset="0"/>
              </a:defRPr>
            </a:lvl1pPr>
            <a:lvl2pPr marL="742950" indent="-285750" eaLnBrk="0" hangingPunct="0">
              <a:defRPr sz="2800">
                <a:solidFill>
                  <a:schemeClr val="tx2"/>
                </a:solidFill>
                <a:latin typeface="Tahoma" pitchFamily="34" charset="0"/>
                <a:cs typeface="Arial" charset="0"/>
              </a:defRPr>
            </a:lvl2pPr>
            <a:lvl3pPr marL="1143000" indent="-228600" eaLnBrk="0" hangingPunct="0">
              <a:defRPr sz="2800">
                <a:solidFill>
                  <a:schemeClr val="tx2"/>
                </a:solidFill>
                <a:latin typeface="Tahoma" pitchFamily="34" charset="0"/>
                <a:cs typeface="Arial" charset="0"/>
              </a:defRPr>
            </a:lvl3pPr>
            <a:lvl4pPr marL="1600200" indent="-228600" eaLnBrk="0" hangingPunct="0">
              <a:defRPr sz="2800">
                <a:solidFill>
                  <a:schemeClr val="tx2"/>
                </a:solidFill>
                <a:latin typeface="Tahoma" pitchFamily="34" charset="0"/>
                <a:cs typeface="Arial" charset="0"/>
              </a:defRPr>
            </a:lvl4pPr>
            <a:lvl5pPr marL="2057400" indent="-228600" eaLnBrk="0" hangingPunct="0">
              <a:defRPr sz="2800">
                <a:solidFill>
                  <a:schemeClr val="tx2"/>
                </a:solidFill>
                <a:latin typeface="Tahoma" pitchFamily="34" charset="0"/>
                <a:cs typeface="Arial" charset="0"/>
              </a:defRPr>
            </a:lvl5pPr>
            <a:lvl6pPr marL="2514600" indent="-228600" algn="ctr" eaLnBrk="0" fontAlgn="base" hangingPunct="0">
              <a:lnSpc>
                <a:spcPct val="90000"/>
              </a:lnSpc>
              <a:spcBef>
                <a:spcPct val="20000"/>
              </a:spcBef>
              <a:spcAft>
                <a:spcPct val="0"/>
              </a:spcAft>
              <a:buClr>
                <a:schemeClr val="folHlink"/>
              </a:buClr>
              <a:buSzPct val="65000"/>
              <a:buFont typeface="Wingdings" pitchFamily="2" charset="2"/>
              <a:buChar char="q"/>
              <a:defRPr sz="2800">
                <a:solidFill>
                  <a:schemeClr val="tx2"/>
                </a:solidFill>
                <a:latin typeface="Tahoma" pitchFamily="34" charset="0"/>
                <a:cs typeface="Arial" charset="0"/>
              </a:defRPr>
            </a:lvl6pPr>
            <a:lvl7pPr marL="2971800" indent="-228600" algn="ctr" eaLnBrk="0" fontAlgn="base" hangingPunct="0">
              <a:lnSpc>
                <a:spcPct val="90000"/>
              </a:lnSpc>
              <a:spcBef>
                <a:spcPct val="20000"/>
              </a:spcBef>
              <a:spcAft>
                <a:spcPct val="0"/>
              </a:spcAft>
              <a:buClr>
                <a:schemeClr val="folHlink"/>
              </a:buClr>
              <a:buSzPct val="65000"/>
              <a:buFont typeface="Wingdings" pitchFamily="2" charset="2"/>
              <a:buChar char="q"/>
              <a:defRPr sz="2800">
                <a:solidFill>
                  <a:schemeClr val="tx2"/>
                </a:solidFill>
                <a:latin typeface="Tahoma" pitchFamily="34" charset="0"/>
                <a:cs typeface="Arial" charset="0"/>
              </a:defRPr>
            </a:lvl7pPr>
            <a:lvl8pPr marL="3429000" indent="-228600" algn="ctr" eaLnBrk="0" fontAlgn="base" hangingPunct="0">
              <a:lnSpc>
                <a:spcPct val="90000"/>
              </a:lnSpc>
              <a:spcBef>
                <a:spcPct val="20000"/>
              </a:spcBef>
              <a:spcAft>
                <a:spcPct val="0"/>
              </a:spcAft>
              <a:buClr>
                <a:schemeClr val="folHlink"/>
              </a:buClr>
              <a:buSzPct val="65000"/>
              <a:buFont typeface="Wingdings" pitchFamily="2" charset="2"/>
              <a:buChar char="q"/>
              <a:defRPr sz="2800">
                <a:solidFill>
                  <a:schemeClr val="tx2"/>
                </a:solidFill>
                <a:latin typeface="Tahoma" pitchFamily="34" charset="0"/>
                <a:cs typeface="Arial" charset="0"/>
              </a:defRPr>
            </a:lvl8pPr>
            <a:lvl9pPr marL="3886200" indent="-228600" algn="ctr" eaLnBrk="0" fontAlgn="base" hangingPunct="0">
              <a:lnSpc>
                <a:spcPct val="90000"/>
              </a:lnSpc>
              <a:spcBef>
                <a:spcPct val="20000"/>
              </a:spcBef>
              <a:spcAft>
                <a:spcPct val="0"/>
              </a:spcAft>
              <a:buClr>
                <a:schemeClr val="folHlink"/>
              </a:buClr>
              <a:buSzPct val="65000"/>
              <a:buFont typeface="Wingdings" pitchFamily="2" charset="2"/>
              <a:buChar char="q"/>
              <a:defRPr sz="2800">
                <a:solidFill>
                  <a:schemeClr val="tx2"/>
                </a:solidFill>
                <a:latin typeface="Tahoma" pitchFamily="34" charset="0"/>
                <a:cs typeface="Arial" charset="0"/>
              </a:defRPr>
            </a:lvl9pPr>
          </a:lstStyle>
          <a:p>
            <a:pPr>
              <a:lnSpc>
                <a:spcPct val="100000"/>
              </a:lnSpc>
              <a:spcBef>
                <a:spcPct val="0"/>
              </a:spcBef>
              <a:buClrTx/>
              <a:buSzTx/>
              <a:buFontTx/>
              <a:buNone/>
            </a:pPr>
            <a:r>
              <a:rPr lang="en-US" sz="1200" b="1">
                <a:solidFill>
                  <a:schemeClr val="bg2"/>
                </a:solidFill>
                <a:effectLst/>
                <a:latin typeface="Arial" charset="0"/>
              </a:rPr>
              <a:t>Middle East-</a:t>
            </a:r>
          </a:p>
          <a:p>
            <a:pPr>
              <a:lnSpc>
                <a:spcPct val="100000"/>
              </a:lnSpc>
              <a:spcBef>
                <a:spcPct val="0"/>
              </a:spcBef>
              <a:buClrTx/>
              <a:buSzTx/>
              <a:buFontTx/>
              <a:buNone/>
            </a:pPr>
            <a:r>
              <a:rPr lang="en-US" sz="1200" b="1">
                <a:solidFill>
                  <a:schemeClr val="bg2"/>
                </a:solidFill>
                <a:effectLst/>
                <a:latin typeface="Arial" charset="0"/>
              </a:rPr>
              <a:t>North Africa</a:t>
            </a:r>
          </a:p>
        </p:txBody>
      </p:sp>
      <p:sp>
        <p:nvSpPr>
          <p:cNvPr id="18" name="Text Box 24"/>
          <p:cNvSpPr txBox="1">
            <a:spLocks noChangeArrowheads="1"/>
          </p:cNvSpPr>
          <p:nvPr/>
        </p:nvSpPr>
        <p:spPr bwMode="auto">
          <a:xfrm>
            <a:off x="4857750" y="5972175"/>
            <a:ext cx="1808163" cy="469900"/>
          </a:xfrm>
          <a:prstGeom prst="rect">
            <a:avLst/>
          </a:prstGeom>
          <a:solidFill>
            <a:schemeClr val="tx1"/>
          </a:solidFill>
          <a:ln w="127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2"/>
                </a:solidFill>
                <a:latin typeface="Tahoma" pitchFamily="34" charset="0"/>
                <a:cs typeface="Arial" charset="0"/>
              </a:defRPr>
            </a:lvl1pPr>
            <a:lvl2pPr marL="742950" indent="-285750" eaLnBrk="0" hangingPunct="0">
              <a:defRPr sz="2800">
                <a:solidFill>
                  <a:schemeClr val="tx2"/>
                </a:solidFill>
                <a:latin typeface="Tahoma" pitchFamily="34" charset="0"/>
                <a:cs typeface="Arial" charset="0"/>
              </a:defRPr>
            </a:lvl2pPr>
            <a:lvl3pPr marL="1143000" indent="-228600" eaLnBrk="0" hangingPunct="0">
              <a:defRPr sz="2800">
                <a:solidFill>
                  <a:schemeClr val="tx2"/>
                </a:solidFill>
                <a:latin typeface="Tahoma" pitchFamily="34" charset="0"/>
                <a:cs typeface="Arial" charset="0"/>
              </a:defRPr>
            </a:lvl3pPr>
            <a:lvl4pPr marL="1600200" indent="-228600" eaLnBrk="0" hangingPunct="0">
              <a:defRPr sz="2800">
                <a:solidFill>
                  <a:schemeClr val="tx2"/>
                </a:solidFill>
                <a:latin typeface="Tahoma" pitchFamily="34" charset="0"/>
                <a:cs typeface="Arial" charset="0"/>
              </a:defRPr>
            </a:lvl4pPr>
            <a:lvl5pPr marL="2057400" indent="-228600" eaLnBrk="0" hangingPunct="0">
              <a:defRPr sz="2800">
                <a:solidFill>
                  <a:schemeClr val="tx2"/>
                </a:solidFill>
                <a:latin typeface="Tahoma" pitchFamily="34" charset="0"/>
                <a:cs typeface="Arial" charset="0"/>
              </a:defRPr>
            </a:lvl5pPr>
            <a:lvl6pPr marL="2514600" indent="-228600" algn="ctr" eaLnBrk="0" fontAlgn="base" hangingPunct="0">
              <a:lnSpc>
                <a:spcPct val="90000"/>
              </a:lnSpc>
              <a:spcBef>
                <a:spcPct val="20000"/>
              </a:spcBef>
              <a:spcAft>
                <a:spcPct val="0"/>
              </a:spcAft>
              <a:buClr>
                <a:schemeClr val="folHlink"/>
              </a:buClr>
              <a:buSzPct val="65000"/>
              <a:buFont typeface="Wingdings" pitchFamily="2" charset="2"/>
              <a:buChar char="q"/>
              <a:defRPr sz="2800">
                <a:solidFill>
                  <a:schemeClr val="tx2"/>
                </a:solidFill>
                <a:latin typeface="Tahoma" pitchFamily="34" charset="0"/>
                <a:cs typeface="Arial" charset="0"/>
              </a:defRPr>
            </a:lvl6pPr>
            <a:lvl7pPr marL="2971800" indent="-228600" algn="ctr" eaLnBrk="0" fontAlgn="base" hangingPunct="0">
              <a:lnSpc>
                <a:spcPct val="90000"/>
              </a:lnSpc>
              <a:spcBef>
                <a:spcPct val="20000"/>
              </a:spcBef>
              <a:spcAft>
                <a:spcPct val="0"/>
              </a:spcAft>
              <a:buClr>
                <a:schemeClr val="folHlink"/>
              </a:buClr>
              <a:buSzPct val="65000"/>
              <a:buFont typeface="Wingdings" pitchFamily="2" charset="2"/>
              <a:buChar char="q"/>
              <a:defRPr sz="2800">
                <a:solidFill>
                  <a:schemeClr val="tx2"/>
                </a:solidFill>
                <a:latin typeface="Tahoma" pitchFamily="34" charset="0"/>
                <a:cs typeface="Arial" charset="0"/>
              </a:defRPr>
            </a:lvl7pPr>
            <a:lvl8pPr marL="3429000" indent="-228600" algn="ctr" eaLnBrk="0" fontAlgn="base" hangingPunct="0">
              <a:lnSpc>
                <a:spcPct val="90000"/>
              </a:lnSpc>
              <a:spcBef>
                <a:spcPct val="20000"/>
              </a:spcBef>
              <a:spcAft>
                <a:spcPct val="0"/>
              </a:spcAft>
              <a:buClr>
                <a:schemeClr val="folHlink"/>
              </a:buClr>
              <a:buSzPct val="65000"/>
              <a:buFont typeface="Wingdings" pitchFamily="2" charset="2"/>
              <a:buChar char="q"/>
              <a:defRPr sz="2800">
                <a:solidFill>
                  <a:schemeClr val="tx2"/>
                </a:solidFill>
                <a:latin typeface="Tahoma" pitchFamily="34" charset="0"/>
                <a:cs typeface="Arial" charset="0"/>
              </a:defRPr>
            </a:lvl8pPr>
            <a:lvl9pPr marL="3886200" indent="-228600" algn="ctr" eaLnBrk="0" fontAlgn="base" hangingPunct="0">
              <a:lnSpc>
                <a:spcPct val="90000"/>
              </a:lnSpc>
              <a:spcBef>
                <a:spcPct val="20000"/>
              </a:spcBef>
              <a:spcAft>
                <a:spcPct val="0"/>
              </a:spcAft>
              <a:buClr>
                <a:schemeClr val="folHlink"/>
              </a:buClr>
              <a:buSzPct val="65000"/>
              <a:buFont typeface="Wingdings" pitchFamily="2" charset="2"/>
              <a:buChar char="q"/>
              <a:defRPr sz="2800">
                <a:solidFill>
                  <a:schemeClr val="tx2"/>
                </a:solidFill>
                <a:latin typeface="Tahoma" pitchFamily="34" charset="0"/>
                <a:cs typeface="Arial" charset="0"/>
              </a:defRPr>
            </a:lvl9pPr>
          </a:lstStyle>
          <a:p>
            <a:pPr>
              <a:lnSpc>
                <a:spcPct val="100000"/>
              </a:lnSpc>
              <a:spcBef>
                <a:spcPct val="0"/>
              </a:spcBef>
              <a:buClrTx/>
              <a:buSzTx/>
              <a:buFontTx/>
              <a:buNone/>
            </a:pPr>
            <a:r>
              <a:rPr lang="en-US" sz="1200" b="1">
                <a:solidFill>
                  <a:schemeClr val="bg2"/>
                </a:solidFill>
                <a:effectLst/>
                <a:latin typeface="Arial" charset="0"/>
              </a:rPr>
              <a:t>Special Olympics, Inc.</a:t>
            </a:r>
          </a:p>
          <a:p>
            <a:pPr>
              <a:lnSpc>
                <a:spcPct val="100000"/>
              </a:lnSpc>
              <a:spcBef>
                <a:spcPct val="0"/>
              </a:spcBef>
              <a:buClrTx/>
              <a:buSzTx/>
              <a:buFontTx/>
              <a:buNone/>
            </a:pPr>
            <a:r>
              <a:rPr lang="en-US" sz="1200" b="1">
                <a:solidFill>
                  <a:schemeClr val="bg2"/>
                </a:solidFill>
                <a:effectLst/>
                <a:latin typeface="Arial" charset="0"/>
              </a:rPr>
              <a:t>Board of Directors</a:t>
            </a:r>
            <a:endParaRPr lang="en-US" sz="1200" b="1">
              <a:solidFill>
                <a:schemeClr val="bg2"/>
              </a:solidFill>
              <a:effectLst/>
              <a:latin typeface="Times New Roman" pitchFamily="18" charset="0"/>
            </a:endParaRPr>
          </a:p>
        </p:txBody>
      </p:sp>
      <p:sp>
        <p:nvSpPr>
          <p:cNvPr id="19" name="Text Box 25"/>
          <p:cNvSpPr txBox="1">
            <a:spLocks noChangeArrowheads="1"/>
          </p:cNvSpPr>
          <p:nvPr/>
        </p:nvSpPr>
        <p:spPr bwMode="auto">
          <a:xfrm>
            <a:off x="833438" y="5295900"/>
            <a:ext cx="10636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lnSpc>
                <a:spcPct val="100000"/>
              </a:lnSpc>
              <a:spcBef>
                <a:spcPct val="0"/>
              </a:spcBef>
              <a:buClrTx/>
              <a:buSzTx/>
              <a:buFontTx/>
              <a:buNone/>
              <a:defRPr/>
            </a:pPr>
            <a:r>
              <a:rPr lang="en-US" sz="2400" b="1" dirty="0">
                <a:solidFill>
                  <a:schemeClr val="accent6">
                    <a:lumMod val="75000"/>
                  </a:schemeClr>
                </a:solidFill>
                <a:effectLst>
                  <a:outerShdw blurRad="38100" dist="38100" dir="2700000" algn="tl">
                    <a:srgbClr val="000000"/>
                  </a:outerShdw>
                </a:effectLst>
                <a:latin typeface="Times New Roman" pitchFamily="18" charset="0"/>
              </a:rPr>
              <a:t>Global</a:t>
            </a:r>
          </a:p>
        </p:txBody>
      </p:sp>
      <p:sp>
        <p:nvSpPr>
          <p:cNvPr id="20" name="Text Box 26"/>
          <p:cNvSpPr txBox="1">
            <a:spLocks noChangeArrowheads="1"/>
          </p:cNvSpPr>
          <p:nvPr/>
        </p:nvSpPr>
        <p:spPr bwMode="auto">
          <a:xfrm>
            <a:off x="681038" y="4229100"/>
            <a:ext cx="13350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lnSpc>
                <a:spcPct val="100000"/>
              </a:lnSpc>
              <a:spcBef>
                <a:spcPct val="0"/>
              </a:spcBef>
              <a:buClrTx/>
              <a:buSzTx/>
              <a:buFontTx/>
              <a:buNone/>
              <a:defRPr/>
            </a:pPr>
            <a:r>
              <a:rPr lang="en-US" sz="2400" b="1" dirty="0">
                <a:solidFill>
                  <a:schemeClr val="accent6">
                    <a:lumMod val="75000"/>
                  </a:schemeClr>
                </a:solidFill>
                <a:effectLst>
                  <a:outerShdw blurRad="38100" dist="38100" dir="2700000" algn="tl">
                    <a:srgbClr val="000000"/>
                  </a:outerShdw>
                </a:effectLst>
                <a:latin typeface="Times New Roman" pitchFamily="18" charset="0"/>
              </a:rPr>
              <a:t>Regional</a:t>
            </a:r>
          </a:p>
        </p:txBody>
      </p:sp>
      <p:sp>
        <p:nvSpPr>
          <p:cNvPr id="21" name="Text Box 27"/>
          <p:cNvSpPr txBox="1">
            <a:spLocks noChangeArrowheads="1"/>
          </p:cNvSpPr>
          <p:nvPr/>
        </p:nvSpPr>
        <p:spPr bwMode="auto">
          <a:xfrm>
            <a:off x="681038" y="3314700"/>
            <a:ext cx="1301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lnSpc>
                <a:spcPct val="100000"/>
              </a:lnSpc>
              <a:spcBef>
                <a:spcPct val="0"/>
              </a:spcBef>
              <a:buClrTx/>
              <a:buSzTx/>
              <a:buFontTx/>
              <a:buNone/>
              <a:defRPr/>
            </a:pPr>
            <a:r>
              <a:rPr lang="en-US" sz="2400" b="1" dirty="0">
                <a:solidFill>
                  <a:schemeClr val="accent6">
                    <a:lumMod val="75000"/>
                  </a:schemeClr>
                </a:solidFill>
                <a:effectLst>
                  <a:outerShdw blurRad="38100" dist="38100" dir="2700000" algn="tl">
                    <a:srgbClr val="000000"/>
                  </a:outerShdw>
                </a:effectLst>
                <a:latin typeface="Times New Roman" pitchFamily="18" charset="0"/>
              </a:rPr>
              <a:t>National</a:t>
            </a:r>
          </a:p>
        </p:txBody>
      </p:sp>
      <p:sp>
        <p:nvSpPr>
          <p:cNvPr id="22" name="Line 28"/>
          <p:cNvSpPr>
            <a:spLocks noChangeShapeType="1"/>
          </p:cNvSpPr>
          <p:nvPr/>
        </p:nvSpPr>
        <p:spPr bwMode="auto">
          <a:xfrm>
            <a:off x="2433638" y="3657600"/>
            <a:ext cx="0" cy="3048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23" name="Line 29"/>
          <p:cNvSpPr>
            <a:spLocks noChangeShapeType="1"/>
          </p:cNvSpPr>
          <p:nvPr/>
        </p:nvSpPr>
        <p:spPr bwMode="auto">
          <a:xfrm>
            <a:off x="4033838" y="3657600"/>
            <a:ext cx="0" cy="3048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24" name="Line 30"/>
          <p:cNvSpPr>
            <a:spLocks noChangeShapeType="1"/>
          </p:cNvSpPr>
          <p:nvPr/>
        </p:nvSpPr>
        <p:spPr bwMode="auto">
          <a:xfrm>
            <a:off x="7462838" y="3657600"/>
            <a:ext cx="0" cy="3048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25" name="Line 33"/>
          <p:cNvSpPr>
            <a:spLocks noChangeShapeType="1"/>
          </p:cNvSpPr>
          <p:nvPr/>
        </p:nvSpPr>
        <p:spPr bwMode="auto">
          <a:xfrm>
            <a:off x="5740400" y="2362200"/>
            <a:ext cx="28575" cy="37338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26" name="Text Box 31"/>
          <p:cNvSpPr txBox="1">
            <a:spLocks noChangeArrowheads="1"/>
          </p:cNvSpPr>
          <p:nvPr/>
        </p:nvSpPr>
        <p:spPr bwMode="auto">
          <a:xfrm>
            <a:off x="833438" y="2019300"/>
            <a:ext cx="9112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lnSpc>
                <a:spcPct val="100000"/>
              </a:lnSpc>
              <a:spcBef>
                <a:spcPct val="0"/>
              </a:spcBef>
              <a:buClrTx/>
              <a:buSzTx/>
              <a:buFontTx/>
              <a:buNone/>
              <a:defRPr/>
            </a:pPr>
            <a:r>
              <a:rPr lang="en-US" sz="2400" b="1" dirty="0">
                <a:solidFill>
                  <a:schemeClr val="accent6">
                    <a:lumMod val="75000"/>
                  </a:schemeClr>
                </a:solidFill>
                <a:effectLst>
                  <a:outerShdw blurRad="38100" dist="38100" dir="2700000" algn="tl">
                    <a:srgbClr val="000000"/>
                  </a:outerShdw>
                </a:effectLst>
                <a:latin typeface="Times New Roman" pitchFamily="18" charset="0"/>
              </a:rPr>
              <a:t>Local</a:t>
            </a:r>
          </a:p>
        </p:txBody>
      </p:sp>
      <p:sp>
        <p:nvSpPr>
          <p:cNvPr id="27" name="Text Box 8"/>
          <p:cNvSpPr txBox="1">
            <a:spLocks noChangeArrowheads="1"/>
          </p:cNvSpPr>
          <p:nvPr/>
        </p:nvSpPr>
        <p:spPr bwMode="auto">
          <a:xfrm>
            <a:off x="4565650" y="5286375"/>
            <a:ext cx="2441575" cy="469900"/>
          </a:xfrm>
          <a:prstGeom prst="rect">
            <a:avLst/>
          </a:prstGeom>
          <a:solidFill>
            <a:schemeClr val="tx1"/>
          </a:solidFill>
          <a:ln w="127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2"/>
                </a:solidFill>
                <a:latin typeface="Tahoma" pitchFamily="34" charset="0"/>
                <a:cs typeface="Arial" charset="0"/>
              </a:defRPr>
            </a:lvl1pPr>
            <a:lvl2pPr marL="742950" indent="-285750" eaLnBrk="0" hangingPunct="0">
              <a:defRPr sz="2800">
                <a:solidFill>
                  <a:schemeClr val="tx2"/>
                </a:solidFill>
                <a:latin typeface="Tahoma" pitchFamily="34" charset="0"/>
                <a:cs typeface="Arial" charset="0"/>
              </a:defRPr>
            </a:lvl2pPr>
            <a:lvl3pPr marL="1143000" indent="-228600" eaLnBrk="0" hangingPunct="0">
              <a:defRPr sz="2800">
                <a:solidFill>
                  <a:schemeClr val="tx2"/>
                </a:solidFill>
                <a:latin typeface="Tahoma" pitchFamily="34" charset="0"/>
                <a:cs typeface="Arial" charset="0"/>
              </a:defRPr>
            </a:lvl3pPr>
            <a:lvl4pPr marL="1600200" indent="-228600" eaLnBrk="0" hangingPunct="0">
              <a:defRPr sz="2800">
                <a:solidFill>
                  <a:schemeClr val="tx2"/>
                </a:solidFill>
                <a:latin typeface="Tahoma" pitchFamily="34" charset="0"/>
                <a:cs typeface="Arial" charset="0"/>
              </a:defRPr>
            </a:lvl4pPr>
            <a:lvl5pPr marL="2057400" indent="-228600" eaLnBrk="0" hangingPunct="0">
              <a:defRPr sz="2800">
                <a:solidFill>
                  <a:schemeClr val="tx2"/>
                </a:solidFill>
                <a:latin typeface="Tahoma" pitchFamily="34" charset="0"/>
                <a:cs typeface="Arial" charset="0"/>
              </a:defRPr>
            </a:lvl5pPr>
            <a:lvl6pPr marL="2514600" indent="-228600" algn="ctr" eaLnBrk="0" fontAlgn="base" hangingPunct="0">
              <a:lnSpc>
                <a:spcPct val="90000"/>
              </a:lnSpc>
              <a:spcBef>
                <a:spcPct val="20000"/>
              </a:spcBef>
              <a:spcAft>
                <a:spcPct val="0"/>
              </a:spcAft>
              <a:buClr>
                <a:schemeClr val="folHlink"/>
              </a:buClr>
              <a:buSzPct val="65000"/>
              <a:buFont typeface="Wingdings" pitchFamily="2" charset="2"/>
              <a:buChar char="q"/>
              <a:defRPr sz="2800">
                <a:solidFill>
                  <a:schemeClr val="tx2"/>
                </a:solidFill>
                <a:latin typeface="Tahoma" pitchFamily="34" charset="0"/>
                <a:cs typeface="Arial" charset="0"/>
              </a:defRPr>
            </a:lvl6pPr>
            <a:lvl7pPr marL="2971800" indent="-228600" algn="ctr" eaLnBrk="0" fontAlgn="base" hangingPunct="0">
              <a:lnSpc>
                <a:spcPct val="90000"/>
              </a:lnSpc>
              <a:spcBef>
                <a:spcPct val="20000"/>
              </a:spcBef>
              <a:spcAft>
                <a:spcPct val="0"/>
              </a:spcAft>
              <a:buClr>
                <a:schemeClr val="folHlink"/>
              </a:buClr>
              <a:buSzPct val="65000"/>
              <a:buFont typeface="Wingdings" pitchFamily="2" charset="2"/>
              <a:buChar char="q"/>
              <a:defRPr sz="2800">
                <a:solidFill>
                  <a:schemeClr val="tx2"/>
                </a:solidFill>
                <a:latin typeface="Tahoma" pitchFamily="34" charset="0"/>
                <a:cs typeface="Arial" charset="0"/>
              </a:defRPr>
            </a:lvl7pPr>
            <a:lvl8pPr marL="3429000" indent="-228600" algn="ctr" eaLnBrk="0" fontAlgn="base" hangingPunct="0">
              <a:lnSpc>
                <a:spcPct val="90000"/>
              </a:lnSpc>
              <a:spcBef>
                <a:spcPct val="20000"/>
              </a:spcBef>
              <a:spcAft>
                <a:spcPct val="0"/>
              </a:spcAft>
              <a:buClr>
                <a:schemeClr val="folHlink"/>
              </a:buClr>
              <a:buSzPct val="65000"/>
              <a:buFont typeface="Wingdings" pitchFamily="2" charset="2"/>
              <a:buChar char="q"/>
              <a:defRPr sz="2800">
                <a:solidFill>
                  <a:schemeClr val="tx2"/>
                </a:solidFill>
                <a:latin typeface="Tahoma" pitchFamily="34" charset="0"/>
                <a:cs typeface="Arial" charset="0"/>
              </a:defRPr>
            </a:lvl8pPr>
            <a:lvl9pPr marL="3886200" indent="-228600" algn="ctr" eaLnBrk="0" fontAlgn="base" hangingPunct="0">
              <a:lnSpc>
                <a:spcPct val="90000"/>
              </a:lnSpc>
              <a:spcBef>
                <a:spcPct val="20000"/>
              </a:spcBef>
              <a:spcAft>
                <a:spcPct val="0"/>
              </a:spcAft>
              <a:buClr>
                <a:schemeClr val="folHlink"/>
              </a:buClr>
              <a:buSzPct val="65000"/>
              <a:buFont typeface="Wingdings" pitchFamily="2" charset="2"/>
              <a:buChar char="q"/>
              <a:defRPr sz="2800">
                <a:solidFill>
                  <a:schemeClr val="tx2"/>
                </a:solidFill>
                <a:latin typeface="Tahoma" pitchFamily="34" charset="0"/>
                <a:cs typeface="Arial" charset="0"/>
              </a:defRPr>
            </a:lvl9pPr>
          </a:lstStyle>
          <a:p>
            <a:pPr>
              <a:lnSpc>
                <a:spcPct val="100000"/>
              </a:lnSpc>
              <a:spcBef>
                <a:spcPct val="0"/>
              </a:spcBef>
              <a:buClrTx/>
              <a:buSzTx/>
              <a:buFontTx/>
              <a:buNone/>
            </a:pPr>
            <a:r>
              <a:rPr lang="en-US" sz="1200" b="1" dirty="0">
                <a:solidFill>
                  <a:schemeClr val="bg2"/>
                </a:solidFill>
                <a:effectLst/>
                <a:latin typeface="Arial" charset="0"/>
              </a:rPr>
              <a:t>Special Olympics, Inc.</a:t>
            </a:r>
          </a:p>
          <a:p>
            <a:pPr>
              <a:lnSpc>
                <a:spcPct val="100000"/>
              </a:lnSpc>
              <a:spcBef>
                <a:spcPct val="0"/>
              </a:spcBef>
              <a:buClrTx/>
              <a:buSzTx/>
              <a:buFontTx/>
              <a:buNone/>
            </a:pPr>
            <a:r>
              <a:rPr lang="en-US" sz="1200" b="1" dirty="0">
                <a:solidFill>
                  <a:schemeClr val="bg2"/>
                </a:solidFill>
                <a:effectLst/>
                <a:latin typeface="Arial" charset="0"/>
              </a:rPr>
              <a:t>Headquarters, Washington, DC</a:t>
            </a:r>
            <a:endParaRPr lang="en-US" sz="1200" b="1" dirty="0">
              <a:solidFill>
                <a:schemeClr val="bg2"/>
              </a:solidFill>
              <a:effectLst/>
              <a:latin typeface="Times New Roman" pitchFamily="18" charset="0"/>
            </a:endParaRPr>
          </a:p>
        </p:txBody>
      </p:sp>
      <p:sp>
        <p:nvSpPr>
          <p:cNvPr id="28" name="Text Box 7"/>
          <p:cNvSpPr txBox="1">
            <a:spLocks noChangeArrowheads="1"/>
          </p:cNvSpPr>
          <p:nvPr/>
        </p:nvSpPr>
        <p:spPr bwMode="auto">
          <a:xfrm>
            <a:off x="5292725" y="4235450"/>
            <a:ext cx="895350" cy="527050"/>
          </a:xfrm>
          <a:prstGeom prst="rect">
            <a:avLst/>
          </a:prstGeom>
          <a:solidFill>
            <a:schemeClr val="tx1"/>
          </a:solidFill>
          <a:ln w="9525">
            <a:solidFill>
              <a:srgbClr val="FFBB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lnSpc>
                <a:spcPct val="100000"/>
              </a:lnSpc>
              <a:spcBef>
                <a:spcPct val="0"/>
              </a:spcBef>
              <a:buClrTx/>
              <a:buSzTx/>
              <a:buFontTx/>
              <a:buNone/>
              <a:defRPr/>
            </a:pPr>
            <a:r>
              <a:rPr lang="en-US" sz="1400" b="1" i="1" dirty="0">
                <a:solidFill>
                  <a:schemeClr val="accent3">
                    <a:lumMod val="75000"/>
                  </a:schemeClr>
                </a:solidFill>
                <a:latin typeface="Arial" charset="0"/>
              </a:rPr>
              <a:t>North</a:t>
            </a:r>
          </a:p>
          <a:p>
            <a:pPr eaLnBrk="0" hangingPunct="0">
              <a:lnSpc>
                <a:spcPct val="100000"/>
              </a:lnSpc>
              <a:spcBef>
                <a:spcPct val="0"/>
              </a:spcBef>
              <a:buClrTx/>
              <a:buSzTx/>
              <a:buFontTx/>
              <a:buNone/>
              <a:defRPr/>
            </a:pPr>
            <a:r>
              <a:rPr lang="en-US" sz="1400" b="1" i="1" dirty="0">
                <a:solidFill>
                  <a:schemeClr val="accent3">
                    <a:lumMod val="75000"/>
                  </a:schemeClr>
                </a:solidFill>
                <a:latin typeface="Arial" charset="0"/>
              </a:rPr>
              <a:t>America</a:t>
            </a:r>
            <a:endParaRPr lang="en-US" sz="1200" i="1" dirty="0">
              <a:solidFill>
                <a:schemeClr val="accent3">
                  <a:lumMod val="75000"/>
                </a:schemeClr>
              </a:solidFill>
              <a:latin typeface="Times New Roman" pitchFamily="18" charset="0"/>
            </a:endParaRPr>
          </a:p>
        </p:txBody>
      </p:sp>
      <p:sp>
        <p:nvSpPr>
          <p:cNvPr id="29" name="Text Box 5"/>
          <p:cNvSpPr txBox="1">
            <a:spLocks noChangeArrowheads="1"/>
          </p:cNvSpPr>
          <p:nvPr/>
        </p:nvSpPr>
        <p:spPr bwMode="auto">
          <a:xfrm>
            <a:off x="4311650" y="2625725"/>
            <a:ext cx="2859088" cy="349250"/>
          </a:xfrm>
          <a:prstGeom prst="rect">
            <a:avLst/>
          </a:prstGeom>
          <a:solidFill>
            <a:schemeClr val="tx1"/>
          </a:solidFill>
          <a:ln w="12700">
            <a:solidFill>
              <a:srgbClr val="FFBB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lnSpc>
                <a:spcPct val="100000"/>
              </a:lnSpc>
              <a:spcBef>
                <a:spcPct val="0"/>
              </a:spcBef>
              <a:buClrTx/>
              <a:buSzTx/>
              <a:buFontTx/>
              <a:buNone/>
              <a:defRPr/>
            </a:pPr>
            <a:r>
              <a:rPr lang="en-US" sz="1600" b="1" i="1" dirty="0">
                <a:solidFill>
                  <a:schemeClr val="accent3">
                    <a:lumMod val="75000"/>
                  </a:schemeClr>
                </a:solidFill>
                <a:latin typeface="Arial" charset="0"/>
              </a:rPr>
              <a:t>Area/County Sub-Programs</a:t>
            </a:r>
            <a:endParaRPr lang="en-US" sz="2000" i="1" dirty="0">
              <a:solidFill>
                <a:schemeClr val="accent3">
                  <a:lumMod val="75000"/>
                </a:schemeClr>
              </a:solidFill>
              <a:latin typeface="Times New Roman" pitchFamily="18" charset="0"/>
            </a:endParaRPr>
          </a:p>
        </p:txBody>
      </p:sp>
      <p:sp>
        <p:nvSpPr>
          <p:cNvPr id="30" name="Text Box 4"/>
          <p:cNvSpPr txBox="1">
            <a:spLocks noChangeArrowheads="1"/>
          </p:cNvSpPr>
          <p:nvPr/>
        </p:nvSpPr>
        <p:spPr bwMode="auto">
          <a:xfrm>
            <a:off x="4413250" y="2057400"/>
            <a:ext cx="2690813" cy="349250"/>
          </a:xfrm>
          <a:prstGeom prst="rect">
            <a:avLst/>
          </a:prstGeom>
          <a:solidFill>
            <a:schemeClr val="tx1"/>
          </a:solidFill>
          <a:ln w="12700">
            <a:solidFill>
              <a:srgbClr val="FFBB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lnSpc>
                <a:spcPct val="100000"/>
              </a:lnSpc>
              <a:spcBef>
                <a:spcPct val="0"/>
              </a:spcBef>
              <a:buClrTx/>
              <a:buSzTx/>
              <a:buFontTx/>
              <a:buNone/>
              <a:defRPr/>
            </a:pPr>
            <a:r>
              <a:rPr lang="en-US" sz="1600" b="1" i="1" dirty="0">
                <a:solidFill>
                  <a:schemeClr val="accent3">
                    <a:lumMod val="75000"/>
                  </a:schemeClr>
                </a:solidFill>
                <a:latin typeface="Arial" charset="0"/>
              </a:rPr>
              <a:t>Local Athletes &amp; Coaches</a:t>
            </a:r>
            <a:endParaRPr lang="en-US" sz="2000" dirty="0">
              <a:solidFill>
                <a:schemeClr val="accent3">
                  <a:lumMod val="75000"/>
                </a:schemeClr>
              </a:solidFill>
              <a:latin typeface="Times New Roman" pitchFamily="18" charset="0"/>
            </a:endParaRPr>
          </a:p>
        </p:txBody>
      </p:sp>
      <p:sp>
        <p:nvSpPr>
          <p:cNvPr id="31" name="Text Box 6"/>
          <p:cNvSpPr txBox="1">
            <a:spLocks noChangeArrowheads="1"/>
          </p:cNvSpPr>
          <p:nvPr/>
        </p:nvSpPr>
        <p:spPr bwMode="auto">
          <a:xfrm>
            <a:off x="4953000" y="3200400"/>
            <a:ext cx="1574800" cy="530225"/>
          </a:xfrm>
          <a:prstGeom prst="rect">
            <a:avLst/>
          </a:prstGeom>
          <a:solidFill>
            <a:schemeClr val="tx1"/>
          </a:solidFill>
          <a:ln w="12700">
            <a:solidFill>
              <a:srgbClr val="FFBB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lnSpc>
                <a:spcPct val="100000"/>
              </a:lnSpc>
              <a:spcBef>
                <a:spcPct val="0"/>
              </a:spcBef>
              <a:buClrTx/>
              <a:buSzTx/>
              <a:buFontTx/>
              <a:buNone/>
              <a:defRPr/>
            </a:pPr>
            <a:r>
              <a:rPr lang="en-US" sz="1400" b="1" i="1" dirty="0">
                <a:solidFill>
                  <a:schemeClr val="accent3">
                    <a:lumMod val="75000"/>
                  </a:schemeClr>
                </a:solidFill>
                <a:latin typeface="Arial" charset="0"/>
              </a:rPr>
              <a:t>51 United States</a:t>
            </a:r>
          </a:p>
          <a:p>
            <a:pPr eaLnBrk="0" hangingPunct="0">
              <a:lnSpc>
                <a:spcPct val="100000"/>
              </a:lnSpc>
              <a:spcBef>
                <a:spcPct val="0"/>
              </a:spcBef>
              <a:buClrTx/>
              <a:buSzTx/>
              <a:buFontTx/>
              <a:buNone/>
              <a:defRPr/>
            </a:pPr>
            <a:r>
              <a:rPr lang="en-US" sz="1400" b="1" i="1" dirty="0">
                <a:solidFill>
                  <a:schemeClr val="accent3">
                    <a:lumMod val="75000"/>
                  </a:schemeClr>
                </a:solidFill>
                <a:latin typeface="Arial" charset="0"/>
              </a:rPr>
              <a:t>Programs</a:t>
            </a:r>
            <a:endParaRPr lang="en-US" sz="1200" i="1" dirty="0">
              <a:solidFill>
                <a:schemeClr val="accent3">
                  <a:lumMod val="75000"/>
                </a:schemeClr>
              </a:solidFill>
              <a:latin typeface="Times New Roman" pitchFamily="18" charset="0"/>
            </a:endParaRPr>
          </a:p>
        </p:txBody>
      </p:sp>
      <p:sp>
        <p:nvSpPr>
          <p:cNvPr id="32" name="Rectangle 2"/>
          <p:cNvSpPr txBox="1">
            <a:spLocks noChangeArrowheads="1"/>
          </p:cNvSpPr>
          <p:nvPr/>
        </p:nvSpPr>
        <p:spPr>
          <a:xfrm>
            <a:off x="681038" y="266699"/>
            <a:ext cx="7772400" cy="1364673"/>
          </a:xfrm>
          <a:prstGeom prst="rect">
            <a:avLst/>
          </a:prstGeom>
          <a:solidFill>
            <a:schemeClr val="accent3">
              <a:lumMod val="60000"/>
              <a:lumOff val="40000"/>
            </a:schemeClr>
          </a:solidFill>
          <a:ln w="25400">
            <a:solidFill>
              <a:schemeClr val="tx2"/>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000" dirty="0" smtClean="0"/>
              <a:t>Organizational Structure</a:t>
            </a:r>
            <a:endParaRPr lang="en-US" sz="4000" dirty="0"/>
          </a:p>
        </p:txBody>
      </p:sp>
    </p:spTree>
    <p:extLst>
      <p:ext uri="{BB962C8B-B14F-4D97-AF65-F5344CB8AC3E}">
        <p14:creationId xmlns:p14="http://schemas.microsoft.com/office/powerpoint/2010/main" val="34581840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457200" y="1752600"/>
            <a:ext cx="8153400" cy="4343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itchFamily="2" charset="2"/>
              <a:buNone/>
              <a:defRPr/>
            </a:pPr>
            <a:r>
              <a:rPr lang="en-US" sz="2400" dirty="0" smtClean="0"/>
              <a:t>	Special Olympics New Mexico is the accredited Special Olympics program for the state of New Mexico.  SONM is based in Albuquerque and is currently directed by a staff of 11 with the assistance of 5 area directors.</a:t>
            </a:r>
          </a:p>
          <a:p>
            <a:pPr>
              <a:buFont typeface="Wingdings" pitchFamily="2" charset="2"/>
              <a:buNone/>
              <a:defRPr/>
            </a:pPr>
            <a:endParaRPr lang="en-US" sz="2400" dirty="0" smtClean="0"/>
          </a:p>
          <a:p>
            <a:pPr>
              <a:buFont typeface="Wingdings" pitchFamily="2" charset="2"/>
              <a:buNone/>
              <a:defRPr/>
            </a:pPr>
            <a:r>
              <a:rPr lang="en-US" sz="2400" dirty="0" smtClean="0"/>
              <a:t>	SONM oversees the facilitation of six state-level and over 45 area-level competitions yearly and provides oversight for the 72 local teams competing in 13 different Olympic type sports offered at the state-level in New Mexico.  In addition, SONM staff are responsible for the implementation of volunteer training through our approved Coaches Education Program providing sports specific training to over 1000 coaches each year.</a:t>
            </a:r>
          </a:p>
          <a:p>
            <a:pPr>
              <a:defRPr/>
            </a:pPr>
            <a:endParaRPr lang="en-US" sz="2000" dirty="0"/>
          </a:p>
        </p:txBody>
      </p:sp>
      <p:sp>
        <p:nvSpPr>
          <p:cNvPr id="4" name="Rectangle 2"/>
          <p:cNvSpPr txBox="1">
            <a:spLocks noChangeArrowheads="1"/>
          </p:cNvSpPr>
          <p:nvPr/>
        </p:nvSpPr>
        <p:spPr>
          <a:xfrm>
            <a:off x="647700" y="301336"/>
            <a:ext cx="7772400" cy="1364673"/>
          </a:xfrm>
          <a:prstGeom prst="rect">
            <a:avLst/>
          </a:prstGeom>
          <a:solidFill>
            <a:schemeClr val="accent3">
              <a:lumMod val="60000"/>
              <a:lumOff val="40000"/>
            </a:schemeClr>
          </a:solidFill>
          <a:ln w="25400">
            <a:solidFill>
              <a:schemeClr val="tx2"/>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000" dirty="0" smtClean="0"/>
              <a:t>SONM Structure</a:t>
            </a:r>
            <a:endParaRPr lang="en-US" sz="4000" dirty="0"/>
          </a:p>
        </p:txBody>
      </p:sp>
    </p:spTree>
    <p:extLst>
      <p:ext uri="{BB962C8B-B14F-4D97-AF65-F5344CB8AC3E}">
        <p14:creationId xmlns:p14="http://schemas.microsoft.com/office/powerpoint/2010/main" val="16659266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8" descr="2004_0219Image010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457200" y="4495800"/>
            <a:ext cx="2819400" cy="21145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Rectangle 3"/>
          <p:cNvSpPr txBox="1">
            <a:spLocks noChangeArrowheads="1"/>
          </p:cNvSpPr>
          <p:nvPr/>
        </p:nvSpPr>
        <p:spPr>
          <a:xfrm>
            <a:off x="457200" y="1676400"/>
            <a:ext cx="8229600" cy="3581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itchFamily="2" charset="2"/>
              <a:buNone/>
              <a:defRPr/>
            </a:pPr>
            <a:r>
              <a:rPr lang="en-US" sz="2400" dirty="0" smtClean="0"/>
              <a:t>	Special Olympics training and competition is provided for:</a:t>
            </a:r>
          </a:p>
          <a:p>
            <a:pPr>
              <a:buFont typeface="Wingdings" pitchFamily="2" charset="2"/>
              <a:buNone/>
              <a:defRPr/>
            </a:pPr>
            <a:endParaRPr lang="en-US" sz="1200" dirty="0" smtClean="0"/>
          </a:p>
          <a:p>
            <a:pPr lvl="1">
              <a:buFont typeface="Wingdings" pitchFamily="2" charset="2"/>
              <a:buChar char="Ø"/>
              <a:defRPr/>
            </a:pPr>
            <a:r>
              <a:rPr lang="en-US" sz="2000" b="1" dirty="0" smtClean="0"/>
              <a:t>Persons with intellectual disabilities as identified by an agency or professional</a:t>
            </a:r>
          </a:p>
          <a:p>
            <a:pPr lvl="1">
              <a:buFont typeface="Wingdings" pitchFamily="2" charset="2"/>
              <a:buNone/>
              <a:defRPr/>
            </a:pPr>
            <a:endParaRPr lang="en-US" sz="1200" b="1" dirty="0" smtClean="0"/>
          </a:p>
          <a:p>
            <a:pPr lvl="1">
              <a:buFont typeface="Wingdings" pitchFamily="2" charset="2"/>
              <a:buChar char="Ø"/>
              <a:defRPr/>
            </a:pPr>
            <a:r>
              <a:rPr lang="en-US" sz="2000" b="1" dirty="0" smtClean="0"/>
              <a:t>Aged 8 years or older</a:t>
            </a:r>
          </a:p>
          <a:p>
            <a:pPr lvl="1">
              <a:buFont typeface="Wingdings" pitchFamily="2" charset="2"/>
              <a:buNone/>
              <a:defRPr/>
            </a:pPr>
            <a:endParaRPr lang="en-US" sz="1200" b="1" dirty="0" smtClean="0"/>
          </a:p>
          <a:p>
            <a:pPr lvl="1">
              <a:buFont typeface="Wingdings" pitchFamily="2" charset="2"/>
              <a:buChar char="Ø"/>
              <a:defRPr/>
            </a:pPr>
            <a:r>
              <a:rPr lang="en-US" sz="2000" b="1" dirty="0" smtClean="0"/>
              <a:t>Persons registered with Special Olympics New Mexico</a:t>
            </a:r>
            <a:endParaRPr lang="en-US" sz="2000" dirty="0"/>
          </a:p>
        </p:txBody>
      </p:sp>
      <p:sp>
        <p:nvSpPr>
          <p:cNvPr id="5" name="Rectangle 2"/>
          <p:cNvSpPr txBox="1">
            <a:spLocks noChangeArrowheads="1"/>
          </p:cNvSpPr>
          <p:nvPr/>
        </p:nvSpPr>
        <p:spPr>
          <a:xfrm>
            <a:off x="647700" y="301337"/>
            <a:ext cx="7772400" cy="1146464"/>
          </a:xfrm>
          <a:prstGeom prst="rect">
            <a:avLst/>
          </a:prstGeom>
          <a:solidFill>
            <a:schemeClr val="accent3">
              <a:lumMod val="60000"/>
              <a:lumOff val="40000"/>
            </a:schemeClr>
          </a:solidFill>
          <a:ln w="25400">
            <a:solidFill>
              <a:schemeClr val="tx2"/>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000" dirty="0" smtClean="0"/>
              <a:t>Statement of Eligibility</a:t>
            </a:r>
            <a:endParaRPr lang="en-US" sz="4000" dirty="0"/>
          </a:p>
        </p:txBody>
      </p:sp>
    </p:spTree>
    <p:extLst>
      <p:ext uri="{BB962C8B-B14F-4D97-AF65-F5344CB8AC3E}">
        <p14:creationId xmlns:p14="http://schemas.microsoft.com/office/powerpoint/2010/main" val="694679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1000"/>
                                        <p:tgtEl>
                                          <p:spTgt spid="4">
                                            <p:txEl>
                                              <p:pRg st="2" end="2"/>
                                            </p:txEl>
                                          </p:spTgt>
                                        </p:tgtEl>
                                      </p:cBhvr>
                                    </p:animEffect>
                                    <p:anim calcmode="lin" valueType="num">
                                      <p:cBhvr>
                                        <p:cTn id="13"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1000"/>
                                        <p:tgtEl>
                                          <p:spTgt spid="4">
                                            <p:txEl>
                                              <p:pRg st="4" end="4"/>
                                            </p:txEl>
                                          </p:spTgt>
                                        </p:tgtEl>
                                      </p:cBhvr>
                                    </p:animEffect>
                                    <p:anim calcmode="lin" valueType="num">
                                      <p:cBhvr>
                                        <p:cTn id="18"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4" end="4"/>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fade">
                                      <p:cBhvr>
                                        <p:cTn id="22" dur="1000"/>
                                        <p:tgtEl>
                                          <p:spTgt spid="4">
                                            <p:txEl>
                                              <p:pRg st="6" end="6"/>
                                            </p:txEl>
                                          </p:spTgt>
                                        </p:tgtEl>
                                      </p:cBhvr>
                                    </p:animEffect>
                                    <p:anim calcmode="lin" valueType="num">
                                      <p:cBhvr>
                                        <p:cTn id="23"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24"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kathleen sharer ready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6456218" y="3200400"/>
            <a:ext cx="2514600" cy="3352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Rectangle 3"/>
          <p:cNvSpPr txBox="1">
            <a:spLocks noChangeArrowheads="1"/>
          </p:cNvSpPr>
          <p:nvPr/>
        </p:nvSpPr>
        <p:spPr>
          <a:xfrm>
            <a:off x="457200" y="1981200"/>
            <a:ext cx="8229600" cy="4114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09600" indent="-609600">
              <a:buFont typeface="Wingdings" pitchFamily="2" charset="2"/>
              <a:buChar char="Ø"/>
              <a:defRPr/>
            </a:pPr>
            <a:r>
              <a:rPr lang="en-US" sz="2000" dirty="0" smtClean="0"/>
              <a:t>Sports opportunities for all ability levels</a:t>
            </a:r>
          </a:p>
          <a:p>
            <a:pPr marL="609600" indent="-609600">
              <a:buFont typeface="Wingdings" pitchFamily="2" charset="2"/>
              <a:buNone/>
              <a:defRPr/>
            </a:pPr>
            <a:endParaRPr lang="en-US" sz="1000" dirty="0" smtClean="0"/>
          </a:p>
          <a:p>
            <a:pPr marL="609600" indent="-609600">
              <a:buFont typeface="Wingdings" pitchFamily="2" charset="2"/>
              <a:buChar char="Ø"/>
              <a:defRPr/>
            </a:pPr>
            <a:r>
              <a:rPr lang="en-US" sz="2000" dirty="0" err="1" smtClean="0"/>
              <a:t>Divisioning</a:t>
            </a:r>
            <a:r>
              <a:rPr lang="en-US" sz="2000" dirty="0" smtClean="0"/>
              <a:t> for equitable competition</a:t>
            </a:r>
          </a:p>
          <a:p>
            <a:pPr marL="609600" indent="-609600">
              <a:buFont typeface="Wingdings" pitchFamily="2" charset="2"/>
              <a:buNone/>
              <a:defRPr/>
            </a:pPr>
            <a:endParaRPr lang="en-US" sz="1000" dirty="0" smtClean="0"/>
          </a:p>
          <a:p>
            <a:pPr marL="609600" indent="-609600">
              <a:buFont typeface="Wingdings" pitchFamily="2" charset="2"/>
              <a:buChar char="Ø"/>
              <a:defRPr/>
            </a:pPr>
            <a:r>
              <a:rPr lang="en-US" sz="2000" dirty="0" smtClean="0"/>
              <a:t>Awards for all participants</a:t>
            </a:r>
          </a:p>
          <a:p>
            <a:pPr marL="609600" indent="-609600">
              <a:buFont typeface="Wingdings" pitchFamily="2" charset="2"/>
              <a:buNone/>
              <a:defRPr/>
            </a:pPr>
            <a:endParaRPr lang="en-US" sz="1200" dirty="0" smtClean="0"/>
          </a:p>
          <a:p>
            <a:pPr marL="609600" indent="-609600">
              <a:buFont typeface="Wingdings" pitchFamily="2" charset="2"/>
              <a:buChar char="Ø"/>
              <a:defRPr/>
            </a:pPr>
            <a:r>
              <a:rPr lang="en-US" sz="2000" dirty="0" smtClean="0"/>
              <a:t>Random draw for advancement to higher</a:t>
            </a:r>
          </a:p>
          <a:p>
            <a:pPr marL="0" indent="0">
              <a:buNone/>
              <a:defRPr/>
            </a:pPr>
            <a:r>
              <a:rPr lang="en-US" sz="2000" dirty="0" smtClean="0"/>
              <a:t> levels of competition for athletes who have</a:t>
            </a:r>
          </a:p>
          <a:p>
            <a:pPr marL="0" indent="0">
              <a:buNone/>
              <a:defRPr/>
            </a:pPr>
            <a:r>
              <a:rPr lang="en-US" sz="2000" dirty="0" smtClean="0"/>
              <a:t> completed the minimum training and competition</a:t>
            </a:r>
          </a:p>
          <a:p>
            <a:pPr marL="0" indent="0">
              <a:buNone/>
              <a:defRPr/>
            </a:pPr>
            <a:r>
              <a:rPr lang="en-US" sz="2000" dirty="0" smtClean="0"/>
              <a:t> requirements.</a:t>
            </a:r>
          </a:p>
          <a:p>
            <a:pPr marL="609600" indent="-609600">
              <a:buFont typeface="Wingdings" pitchFamily="2" charset="2"/>
              <a:buNone/>
              <a:defRPr/>
            </a:pPr>
            <a:endParaRPr lang="en-US" sz="1200" dirty="0" smtClean="0"/>
          </a:p>
          <a:p>
            <a:pPr marL="609600" indent="-609600">
              <a:buFont typeface="Wingdings" pitchFamily="2" charset="2"/>
              <a:buNone/>
              <a:defRPr/>
            </a:pPr>
            <a:endParaRPr lang="en-US" sz="2000" dirty="0"/>
          </a:p>
        </p:txBody>
      </p:sp>
      <p:sp>
        <p:nvSpPr>
          <p:cNvPr id="5" name="Rectangle 2"/>
          <p:cNvSpPr txBox="1">
            <a:spLocks noChangeArrowheads="1"/>
          </p:cNvSpPr>
          <p:nvPr/>
        </p:nvSpPr>
        <p:spPr>
          <a:xfrm>
            <a:off x="647700" y="301337"/>
            <a:ext cx="7772400" cy="1146464"/>
          </a:xfrm>
          <a:prstGeom prst="rect">
            <a:avLst/>
          </a:prstGeom>
          <a:solidFill>
            <a:schemeClr val="accent3">
              <a:lumMod val="60000"/>
              <a:lumOff val="40000"/>
            </a:schemeClr>
          </a:solidFill>
          <a:ln w="25400">
            <a:solidFill>
              <a:schemeClr val="tx2"/>
            </a:solidFill>
          </a:ln>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000" dirty="0" smtClean="0"/>
              <a:t>Unique From Other Sports Organizations</a:t>
            </a:r>
            <a:endParaRPr lang="en-US" sz="4000" dirty="0"/>
          </a:p>
        </p:txBody>
      </p:sp>
    </p:spTree>
    <p:extLst>
      <p:ext uri="{BB962C8B-B14F-4D97-AF65-F5344CB8AC3E}">
        <p14:creationId xmlns:p14="http://schemas.microsoft.com/office/powerpoint/2010/main" val="105553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457200" y="1981200"/>
            <a:ext cx="8229600" cy="4114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itchFamily="2" charset="2"/>
              <a:buChar char="Ø"/>
              <a:defRPr/>
            </a:pPr>
            <a:r>
              <a:rPr lang="en-US" sz="2800" dirty="0" smtClean="0"/>
              <a:t>Based on </a:t>
            </a:r>
            <a:r>
              <a:rPr lang="en-US" sz="2800" u="sng" dirty="0" smtClean="0"/>
              <a:t>International</a:t>
            </a:r>
            <a:r>
              <a:rPr lang="en-US" sz="2800" dirty="0" smtClean="0"/>
              <a:t> and </a:t>
            </a:r>
            <a:r>
              <a:rPr lang="en-US" sz="2800" u="sng" dirty="0" smtClean="0"/>
              <a:t>National</a:t>
            </a:r>
            <a:r>
              <a:rPr lang="en-US" sz="2800" dirty="0" smtClean="0"/>
              <a:t> Governing Body Rules</a:t>
            </a:r>
          </a:p>
          <a:p>
            <a:pPr>
              <a:buFont typeface="Wingdings" pitchFamily="2" charset="2"/>
              <a:buNone/>
              <a:defRPr/>
            </a:pPr>
            <a:endParaRPr lang="en-US" sz="1200" dirty="0" smtClean="0"/>
          </a:p>
          <a:p>
            <a:pPr>
              <a:buFont typeface="Wingdings" pitchFamily="2" charset="2"/>
              <a:buChar char="Ø"/>
              <a:defRPr/>
            </a:pPr>
            <a:r>
              <a:rPr lang="en-US" sz="2800" dirty="0" smtClean="0"/>
              <a:t>Contain few modifications</a:t>
            </a:r>
          </a:p>
          <a:p>
            <a:pPr>
              <a:buFont typeface="Wingdings" pitchFamily="2" charset="2"/>
              <a:buNone/>
              <a:defRPr/>
            </a:pPr>
            <a:endParaRPr lang="en-US" sz="1200" dirty="0" smtClean="0"/>
          </a:p>
          <a:p>
            <a:pPr>
              <a:buFont typeface="Wingdings" pitchFamily="2" charset="2"/>
              <a:buChar char="Ø"/>
              <a:defRPr/>
            </a:pPr>
            <a:r>
              <a:rPr lang="en-US" sz="2800" dirty="0" smtClean="0"/>
              <a:t>Provide sports &amp; events for all </a:t>
            </a:r>
            <a:r>
              <a:rPr lang="en-US" sz="2800" u="sng" dirty="0" smtClean="0"/>
              <a:t>ability levels</a:t>
            </a:r>
          </a:p>
          <a:p>
            <a:pPr>
              <a:buFont typeface="Wingdings" pitchFamily="2" charset="2"/>
              <a:buNone/>
              <a:defRPr/>
            </a:pPr>
            <a:endParaRPr lang="en-US" sz="1200" u="sng" dirty="0" smtClean="0"/>
          </a:p>
          <a:p>
            <a:pPr>
              <a:buFont typeface="Wingdings" pitchFamily="2" charset="2"/>
              <a:buChar char="Ø"/>
              <a:defRPr/>
            </a:pPr>
            <a:r>
              <a:rPr lang="en-US" sz="2800" dirty="0" smtClean="0"/>
              <a:t>Govern all Special Olympics  competitions</a:t>
            </a:r>
            <a:endParaRPr lang="en-US" sz="2800" dirty="0"/>
          </a:p>
        </p:txBody>
      </p:sp>
      <p:sp>
        <p:nvSpPr>
          <p:cNvPr id="4" name="Rectangle 2"/>
          <p:cNvSpPr txBox="1">
            <a:spLocks noChangeArrowheads="1"/>
          </p:cNvSpPr>
          <p:nvPr/>
        </p:nvSpPr>
        <p:spPr>
          <a:xfrm>
            <a:off x="647700" y="301337"/>
            <a:ext cx="7772400" cy="1146464"/>
          </a:xfrm>
          <a:prstGeom prst="rect">
            <a:avLst/>
          </a:prstGeom>
          <a:solidFill>
            <a:schemeClr val="accent3">
              <a:lumMod val="60000"/>
              <a:lumOff val="40000"/>
            </a:schemeClr>
          </a:solidFill>
          <a:ln w="25400">
            <a:solidFill>
              <a:schemeClr val="tx2"/>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000" dirty="0" smtClean="0"/>
              <a:t>Sports Rules</a:t>
            </a:r>
            <a:endParaRPr lang="en-US" sz="4000" dirty="0"/>
          </a:p>
        </p:txBody>
      </p:sp>
    </p:spTree>
    <p:extLst>
      <p:ext uri="{BB962C8B-B14F-4D97-AF65-F5344CB8AC3E}">
        <p14:creationId xmlns:p14="http://schemas.microsoft.com/office/powerpoint/2010/main" val="4245369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207</TotalTime>
  <Words>859</Words>
  <Application>Microsoft Office PowerPoint</Application>
  <PresentationFormat>On-screen Show (4:3)</PresentationFormat>
  <Paragraphs>275</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Special Olympics New Mexico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jena</dc:creator>
  <cp:lastModifiedBy>Owner</cp:lastModifiedBy>
  <cp:revision>13</cp:revision>
  <dcterms:created xsi:type="dcterms:W3CDTF">2013-09-03T18:24:46Z</dcterms:created>
  <dcterms:modified xsi:type="dcterms:W3CDTF">2015-03-11T18:40:22Z</dcterms:modified>
</cp:coreProperties>
</file>